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8" r:id="rId4"/>
    <p:sldId id="265" r:id="rId5"/>
    <p:sldId id="269" r:id="rId6"/>
    <p:sldId id="257" r:id="rId7"/>
    <p:sldId id="259" r:id="rId8"/>
    <p:sldId id="270" r:id="rId9"/>
    <p:sldId id="261" r:id="rId10"/>
    <p:sldId id="263" r:id="rId11"/>
    <p:sldId id="262" r:id="rId12"/>
    <p:sldId id="260" r:id="rId13"/>
    <p:sldId id="264" r:id="rId14"/>
    <p:sldId id="256" r:id="rId15"/>
    <p:sldId id="285" r:id="rId16"/>
    <p:sldId id="282" r:id="rId17"/>
    <p:sldId id="287" r:id="rId18"/>
    <p:sldId id="266" r:id="rId19"/>
    <p:sldId id="268" r:id="rId20"/>
    <p:sldId id="278" r:id="rId21"/>
    <p:sldId id="280" r:id="rId22"/>
    <p:sldId id="279" r:id="rId23"/>
    <p:sldId id="281" r:id="rId24"/>
    <p:sldId id="286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C96DAA-7CE5-49A8-AAB9-E794F60E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F541646-B961-435B-BCB8-60264B561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7A9782-DA0B-4318-B24A-6F74C41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030075-2EE5-41B2-B80A-F4260562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172A74-D3F9-4AC7-8D62-CDE18D1A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14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D31404-768D-4E1F-9435-864E9922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603BDE8-0394-4FCF-9B9F-8B8D760FB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A372BE-1800-4827-A7BB-200CF98C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F65C1F-8B53-4CB7-B9E2-EED1DD99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9CE02B-5129-4C83-A673-C50560EE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34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6659476-EA21-40FD-8501-DBE9060AC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06BC05-9CBF-4CD1-B044-309A6F9C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E2558F-6E6F-4074-8736-EA38C562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979B3C9-0387-4E69-995B-DDF9441A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373497-862F-4F86-A514-E99375BD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03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5EA0A72-A63C-4770-B3A5-757EABE2E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6067111E-827B-4D4A-9DFF-1B9DA813C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2701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6"/>
            <a:extLst>
              <a:ext uri="{FF2B5EF4-FFF2-40B4-BE49-F238E27FC236}">
                <a16:creationId xmlns:a16="http://schemas.microsoft.com/office/drawing/2014/main" id="{0755FDFD-1795-4EA0-B3E0-B3BB9B9452AE}"/>
              </a:ext>
            </a:extLst>
          </p:cNvPr>
          <p:cNvSpPr txBox="1"/>
          <p:nvPr userDrawn="1"/>
        </p:nvSpPr>
        <p:spPr>
          <a:xfrm>
            <a:off x="4181605" y="694842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119400B-B160-42A6-85CD-09684CEB74C2}"/>
              </a:ext>
            </a:extLst>
          </p:cNvPr>
          <p:cNvSpPr/>
          <p:nvPr userDrawn="1"/>
        </p:nvSpPr>
        <p:spPr>
          <a:xfrm>
            <a:off x="1193800" y="750771"/>
            <a:ext cx="9804400" cy="2678229"/>
          </a:xfrm>
          <a:prstGeom prst="roundRect">
            <a:avLst>
              <a:gd name="adj" fmla="val 8903"/>
            </a:avLst>
          </a:prstGeom>
          <a:solidFill>
            <a:schemeClr val="bg1">
              <a:alpha val="50000"/>
            </a:schemeClr>
          </a:solidFill>
          <a:ln w="31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927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0FA0FB-F0DC-4B84-B63E-09A6345D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AAA1D9-DEB3-4EDB-B37C-1B5FC3E8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1B8452-C21B-4426-BB2B-2ED172D3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D7E3EC-3EB5-41E4-A952-431BDB27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2951CD-9283-438D-9F00-23F7F60F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68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654517-8A98-4C10-9E56-AC27B64B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ACC2AAF-087B-4E53-8115-5A15454D1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90931E-E167-4C85-97AF-1A6C100B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3B6357D-9CC4-4734-B147-2DF42801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E5022E-26CD-4B9E-93CB-C7C4A720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28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2067FB-D841-4611-AFE1-15D6B09F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F0B85F-9A50-4229-9488-CAAAAF054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3369B88-6F4B-466E-AA9C-DDA9ACF47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05C9E6F-40FD-4CD3-B4D5-E95CEFC8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5B2A125-3E6E-428E-860A-3B3E5A50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C30F01D-4021-453B-ADED-1DA4A8AE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6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B02038-BF97-450B-A46B-DA6CF52D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9A1583-24C9-4909-9AF2-9ECBD87A0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235E777-DADA-4629-A430-0E77F98CA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BD6BA4E-CDDE-4CEF-B8A1-B403005EA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1366A5B-6549-4FC4-A139-95FF3BED3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D50677E-FD11-40A2-A226-5CA1E5CA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683E765-3159-4389-A2ED-CC93D9D7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7C4633E-150A-469D-9D54-E2A42CC0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618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2839C4-9AE3-43FB-ACBC-B65EAA2B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58FAED7-75A6-4358-946F-E6C24B45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6D24A57-4DA8-4A55-85C2-4869B68B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8EFB36D-FF7A-43AF-B0F8-F4A5BE18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42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CEA812F-064F-4ADF-A510-1A37CD8C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B67373D-75A4-4872-8B36-6B1C7079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10D012-77E4-4CE2-B6F2-C11BD6FD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68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170A31-929A-4F0C-A319-CDDD2F4A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29FFBD-8F64-4A54-9C09-AE17825B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8904656-18DF-4389-AD3B-46B69EA56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4D9872E-CBE5-4FDD-9DD4-4385C024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0D37180-B2F0-4366-926D-A73E5651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13F5CE1-AFA3-4AB5-9E97-5078CF05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1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E95A3F-B5E0-4BB5-AE15-6AB7701C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0C33E5-703F-4359-B86F-E452D5F30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C09AB83-8600-41CE-8FF5-11CB14E75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F076E43-18F0-4D1B-940A-E0DD6DD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EE36361-F91E-4336-A722-5646EBB5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1E9B574-3FB7-4F43-A96C-C1FB3E79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8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2AD5754-97FA-45F3-A837-9FABCB20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5B5A44C-C878-45DE-BE2B-F0F1D29AC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8FA9CA-68E2-4101-9D42-7E88C6057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FD8C-7841-43CC-8D1D-FD73C88B6F58}" type="datetimeFigureOut">
              <a:rPr lang="hu-HU" smtClean="0"/>
              <a:t>2023. 11. 11.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711A96-00B4-4246-BE60-0984F9C2B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46F225-A0FC-44F8-89AC-5C686A8ED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EB40-D2EA-46E7-8F23-2C2784B1E6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16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6B623A-65F6-4027-AAD6-A070431FBFF4}"/>
              </a:ext>
            </a:extLst>
          </p:cNvPr>
          <p:cNvSpPr txBox="1"/>
          <p:nvPr userDrawn="1"/>
        </p:nvSpPr>
        <p:spPr>
          <a:xfrm>
            <a:off x="1701801" y="1269977"/>
            <a:ext cx="8788398" cy="775015"/>
          </a:xfrm>
          <a:prstGeom prst="rect">
            <a:avLst/>
          </a:prstGeom>
          <a:noFill/>
        </p:spPr>
        <p:txBody>
          <a:bodyPr vert="horz" wrap="square" lIns="18000" tIns="18000" rIns="18000" bIns="18000" rtlCol="0" anchor="ctr" anchorCtr="0">
            <a:spAutoFit/>
          </a:bodyPr>
          <a:lstStyle/>
          <a:p>
            <a:pPr algn="ctr"/>
            <a:r>
              <a:rPr lang="hu-HU" altLang="ko-KR" sz="4800" dirty="0">
                <a:solidFill>
                  <a:srgbClr val="002060"/>
                </a:solidFill>
                <a:latin typeface="Neue Haas Grotesk Text Pro Medi" panose="020B0604020202020204" pitchFamily="34" charset="-18"/>
              </a:rPr>
              <a:t>Magyarok a világ körül</a:t>
            </a:r>
            <a:endParaRPr lang="ko-KR" altLang="en-US" sz="4800" dirty="0">
              <a:solidFill>
                <a:srgbClr val="002060"/>
              </a:solidFill>
              <a:latin typeface="Neue Haas Grotesk Text Pro Medi" panose="020B06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2104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67D0840-C6DB-44C2-A07A-1B4F54F7423E}"/>
              </a:ext>
            </a:extLst>
          </p:cNvPr>
          <p:cNvSpPr txBox="1"/>
          <p:nvPr/>
        </p:nvSpPr>
        <p:spPr>
          <a:xfrm>
            <a:off x="6748040" y="1493134"/>
            <a:ext cx="5717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2"/>
                </a:solidFill>
                <a:latin typeface="Neue Haas Grotesk Text Pro Medi" panose="020B0604020202020204" pitchFamily="34" charset="-18"/>
              </a:rPr>
              <a:t>- szabadulóművész</a:t>
            </a:r>
          </a:p>
        </p:txBody>
      </p:sp>
    </p:spTree>
    <p:extLst>
      <p:ext uri="{BB962C8B-B14F-4D97-AF65-F5344CB8AC3E}">
        <p14:creationId xmlns:p14="http://schemas.microsoft.com/office/powerpoint/2010/main" val="85509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C45117A-A0B0-4898-825F-AFB685E375D6}"/>
              </a:ext>
            </a:extLst>
          </p:cNvPr>
          <p:cNvSpPr txBox="1"/>
          <p:nvPr/>
        </p:nvSpPr>
        <p:spPr>
          <a:xfrm flipH="1">
            <a:off x="5124433" y="728948"/>
            <a:ext cx="296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2">
                    <a:lumMod val="25000"/>
                  </a:schemeClr>
                </a:solidFill>
                <a:latin typeface="Neue Haas Grotesk Text Pro Medi" panose="020B0604020202020204" pitchFamily="34" charset="-18"/>
              </a:rPr>
              <a:t>- parfümőr</a:t>
            </a:r>
          </a:p>
        </p:txBody>
      </p:sp>
    </p:spTree>
    <p:extLst>
      <p:ext uri="{BB962C8B-B14F-4D97-AF65-F5344CB8AC3E}">
        <p14:creationId xmlns:p14="http://schemas.microsoft.com/office/powerpoint/2010/main" val="192392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E43A2FF-05D2-487F-A88C-E7729CDC6578}"/>
              </a:ext>
            </a:extLst>
          </p:cNvPr>
          <p:cNvSpPr txBox="1"/>
          <p:nvPr/>
        </p:nvSpPr>
        <p:spPr>
          <a:xfrm flipH="1">
            <a:off x="7691119" y="4236720"/>
            <a:ext cx="469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2"/>
                </a:solidFill>
                <a:latin typeface="Neue Haas Grotesk Text Pro Medi" panose="020B0604020202020204" pitchFamily="34" charset="-18"/>
              </a:rPr>
              <a:t>- fotómodell</a:t>
            </a:r>
          </a:p>
        </p:txBody>
      </p:sp>
    </p:spTree>
    <p:extLst>
      <p:ext uri="{BB962C8B-B14F-4D97-AF65-F5344CB8AC3E}">
        <p14:creationId xmlns:p14="http://schemas.microsoft.com/office/powerpoint/2010/main" val="376934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77C09A6-7662-4708-902B-98AB74CB6A7C}"/>
              </a:ext>
            </a:extLst>
          </p:cNvPr>
          <p:cNvSpPr txBox="1"/>
          <p:nvPr/>
        </p:nvSpPr>
        <p:spPr>
          <a:xfrm>
            <a:off x="91440" y="2105561"/>
            <a:ext cx="70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hu-HU" sz="4000" dirty="0">
                <a:solidFill>
                  <a:schemeClr val="bg2">
                    <a:lumMod val="25000"/>
                  </a:schemeClr>
                </a:solidFill>
                <a:latin typeface="Neue Haas Grotesk Text Pro Medi" panose="020B0604020202020204" pitchFamily="34" charset="-18"/>
              </a:rPr>
              <a:t>focista</a:t>
            </a:r>
          </a:p>
          <a:p>
            <a:pPr marL="571500" indent="-571500">
              <a:buFontTx/>
              <a:buChar char="-"/>
            </a:pPr>
            <a:r>
              <a:rPr lang="hu-HU" sz="4000" dirty="0">
                <a:solidFill>
                  <a:schemeClr val="bg2">
                    <a:lumMod val="25000"/>
                  </a:schemeClr>
                </a:solidFill>
                <a:latin typeface="Neue Haas Grotesk Text Pro Medi" panose="020B0604020202020204" pitchFamily="34" charset="-18"/>
              </a:rPr>
              <a:t>… és még sokan mások…</a:t>
            </a:r>
          </a:p>
        </p:txBody>
      </p:sp>
    </p:spTree>
    <p:extLst>
      <p:ext uri="{BB962C8B-B14F-4D97-AF65-F5344CB8AC3E}">
        <p14:creationId xmlns:p14="http://schemas.microsoft.com/office/powerpoint/2010/main" val="234169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m érhető el leírás a fényképhez.">
            <a:extLst>
              <a:ext uri="{FF2B5EF4-FFF2-40B4-BE49-F238E27FC236}">
                <a16:creationId xmlns:a16="http://schemas.microsoft.com/office/drawing/2014/main" id="{B9E67F17-6397-4EC7-8BE9-06EA75A6E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5613" r="4021"/>
          <a:stretch/>
        </p:blipFill>
        <p:spPr bwMode="auto">
          <a:xfrm rot="10800000" flipV="1">
            <a:off x="0" y="0"/>
            <a:ext cx="4194224" cy="6858000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extLst/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7E8ECD6-B947-4E5C-BD6A-506F27953FCF}"/>
              </a:ext>
            </a:extLst>
          </p:cNvPr>
          <p:cNvSpPr/>
          <p:nvPr/>
        </p:nvSpPr>
        <p:spPr>
          <a:xfrm>
            <a:off x="4194225" y="541774"/>
            <a:ext cx="7926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  <a:latin typeface="Neue Haas Grotesk Text Pro Medi" panose="020B0604020202020204" pitchFamily="34" charset="-18"/>
              </a:rPr>
              <a:t>Skótdudás az iskolában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498C74DC-DD16-4171-8EB6-65AF9E33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C8600EC8-ED2F-447B-863A-A253BB93ED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287C4BBB-D4A0-4401-B491-B9F8B8EE4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4225" y="1825624"/>
            <a:ext cx="7835215" cy="49002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4400" b="1" dirty="0">
              <a:solidFill>
                <a:schemeClr val="bg1"/>
              </a:solidFill>
              <a:latin typeface="Neue Haas Grotesk Text Pro Medi" panose="020B0604020202020204" pitchFamily="34" charset="-18"/>
            </a:endParaRPr>
          </a:p>
          <a:p>
            <a:pPr marL="0" indent="0">
              <a:buNone/>
            </a:pPr>
            <a:endParaRPr lang="hu-HU" sz="4400" b="1" dirty="0">
              <a:solidFill>
                <a:schemeClr val="bg1"/>
              </a:solidFill>
              <a:latin typeface="Neue Haas Grotesk Text Pro Medi" panose="020B0604020202020204" pitchFamily="34" charset="-18"/>
            </a:endParaRPr>
          </a:p>
          <a:p>
            <a:pPr marL="0" indent="0">
              <a:buNone/>
            </a:pPr>
            <a:r>
              <a:rPr lang="hu-HU" sz="4400" b="1" dirty="0">
                <a:solidFill>
                  <a:schemeClr val="bg1"/>
                </a:solidFill>
                <a:latin typeface="Neue Haas Grotesk Text Pro Medi" panose="020B0604020202020204" pitchFamily="34" charset="-18"/>
              </a:rPr>
              <a:t>	10:10 Nagy tornaterem</a:t>
            </a:r>
          </a:p>
        </p:txBody>
      </p:sp>
    </p:spTree>
    <p:extLst>
      <p:ext uri="{BB962C8B-B14F-4D97-AF65-F5344CB8AC3E}">
        <p14:creationId xmlns:p14="http://schemas.microsoft.com/office/powerpoint/2010/main" val="365621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278AD4D3-8DA9-44F4-9067-D107EA586E5C}"/>
              </a:ext>
            </a:extLst>
          </p:cNvPr>
          <p:cNvSpPr txBox="1"/>
          <p:nvPr/>
        </p:nvSpPr>
        <p:spPr>
          <a:xfrm>
            <a:off x="2915920" y="1767840"/>
            <a:ext cx="596392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Neue Haas Grotesk Text Pro Medi" panose="020B0604020202020204" pitchFamily="34" charset="-18"/>
              </a:rPr>
              <a:t>A fordítási pályázat eredményhirdetése</a:t>
            </a:r>
          </a:p>
        </p:txBody>
      </p:sp>
    </p:spTree>
    <p:extLst>
      <p:ext uri="{BB962C8B-B14F-4D97-AF65-F5344CB8AC3E}">
        <p14:creationId xmlns:p14="http://schemas.microsoft.com/office/powerpoint/2010/main" val="158035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D09A322-B973-44F4-9398-6013587EFAF9}"/>
              </a:ext>
            </a:extLst>
          </p:cNvPr>
          <p:cNvSpPr txBox="1"/>
          <p:nvPr/>
        </p:nvSpPr>
        <p:spPr>
          <a:xfrm>
            <a:off x="3495812" y="477134"/>
            <a:ext cx="4606724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>
                <a:latin typeface="Neue Haas Grotesk Text Pro Medi" panose="020B0604020202020204" pitchFamily="34" charset="-18"/>
              </a:rPr>
              <a:t>Gasztrofesztivál</a:t>
            </a:r>
            <a:endParaRPr lang="hu-HU" sz="4400" dirty="0">
              <a:latin typeface="Neue Haas Grotesk Text Pro Medi" panose="020B0604020202020204" pitchFamily="34" charset="-18"/>
            </a:endParaRPr>
          </a:p>
          <a:p>
            <a:pPr algn="ctr"/>
            <a:r>
              <a:rPr lang="hu-HU" sz="4400" dirty="0">
                <a:latin typeface="Neue Haas Grotesk Text Pro Medi" panose="020B0604020202020204" pitchFamily="34" charset="-18"/>
              </a:rPr>
              <a:t>11:00-12:00</a:t>
            </a:r>
          </a:p>
        </p:txBody>
      </p:sp>
    </p:spTree>
    <p:extLst>
      <p:ext uri="{BB962C8B-B14F-4D97-AF65-F5344CB8AC3E}">
        <p14:creationId xmlns:p14="http://schemas.microsoft.com/office/powerpoint/2010/main" val="94821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0FE94F0-E52D-4B94-B28B-1CD948B23EA1}"/>
              </a:ext>
            </a:extLst>
          </p:cNvPr>
          <p:cNvSpPr txBox="1"/>
          <p:nvPr/>
        </p:nvSpPr>
        <p:spPr>
          <a:xfrm flipH="1">
            <a:off x="1630679" y="4257040"/>
            <a:ext cx="504952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ue Haas Grotesk Text Pro Medi" panose="020B0604020202020204" pitchFamily="34" charset="-18"/>
              </a:rPr>
              <a:t>Kóstolójegyek:</a:t>
            </a:r>
          </a:p>
          <a:p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ue Haas Grotesk Text Pro Medi" panose="020B0604020202020204" pitchFamily="34" charset="-18"/>
              </a:rPr>
              <a:t>Hétfőtől az aulában</a:t>
            </a:r>
          </a:p>
        </p:txBody>
      </p:sp>
    </p:spTree>
    <p:extLst>
      <p:ext uri="{BB962C8B-B14F-4D97-AF65-F5344CB8AC3E}">
        <p14:creationId xmlns:p14="http://schemas.microsoft.com/office/powerpoint/2010/main" val="381040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ags of austria and germany on a white background">
            <a:extLst>
              <a:ext uri="{FF2B5EF4-FFF2-40B4-BE49-F238E27FC236}">
                <a16:creationId xmlns:a16="http://schemas.microsoft.com/office/drawing/2014/main" id="{88DE92C7-FFB6-4DF3-97A3-CC9253CB0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t="9646" r="6725" b="21007"/>
          <a:stretch/>
        </p:blipFill>
        <p:spPr bwMode="auto">
          <a:xfrm>
            <a:off x="0" y="4104640"/>
            <a:ext cx="4734560" cy="27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7102477-B6DF-43CC-B081-0CA273BF77DD}"/>
              </a:ext>
            </a:extLst>
          </p:cNvPr>
          <p:cNvSpPr txBox="1"/>
          <p:nvPr/>
        </p:nvSpPr>
        <p:spPr>
          <a:xfrm>
            <a:off x="3942080" y="5491480"/>
            <a:ext cx="41249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accent2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Termek: 6-7-7/a</a:t>
            </a:r>
          </a:p>
        </p:txBody>
      </p:sp>
    </p:spTree>
    <p:extLst>
      <p:ext uri="{BB962C8B-B14F-4D97-AF65-F5344CB8AC3E}">
        <p14:creationId xmlns:p14="http://schemas.microsoft.com/office/powerpoint/2010/main" val="105593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0+ Free French Flag Images &amp; Pictures in HD - Pixabay">
            <a:extLst>
              <a:ext uri="{FF2B5EF4-FFF2-40B4-BE49-F238E27FC236}">
                <a16:creationId xmlns:a16="http://schemas.microsoft.com/office/drawing/2014/main" id="{EB4E5072-0E87-4108-875C-6ED331C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8631">
            <a:off x="119750" y="461025"/>
            <a:ext cx="2318888" cy="13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B05C90F-EBD7-415E-823F-A8D652C207C3}"/>
              </a:ext>
            </a:extLst>
          </p:cNvPr>
          <p:cNvSpPr txBox="1"/>
          <p:nvPr/>
        </p:nvSpPr>
        <p:spPr>
          <a:xfrm flipH="1">
            <a:off x="3627120" y="758542"/>
            <a:ext cx="39388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5C2A08"/>
                </a:solidFill>
                <a:latin typeface="Neue Haas Grotesk Text Pro Medi" panose="020B0604020202020204" pitchFamily="34" charset="-18"/>
              </a:rPr>
              <a:t>Termek: 15-16</a:t>
            </a:r>
          </a:p>
        </p:txBody>
      </p:sp>
    </p:spTree>
    <p:extLst>
      <p:ext uri="{BB962C8B-B14F-4D97-AF65-F5344CB8AC3E}">
        <p14:creationId xmlns:p14="http://schemas.microsoft.com/office/powerpoint/2010/main" val="273229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8F7B5C3-8089-43EA-B83B-D2BB66DC34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39" t="24640" r="23985" b="8272"/>
          <a:stretch/>
        </p:blipFill>
        <p:spPr>
          <a:xfrm>
            <a:off x="3263265" y="1"/>
            <a:ext cx="8928735" cy="685800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4FF94496-56DC-4A09-ADA4-DEA65BF3C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9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006E344-92AD-4156-ACC5-C3DC8347A1C8}"/>
              </a:ext>
            </a:extLst>
          </p:cNvPr>
          <p:cNvSpPr txBox="1"/>
          <p:nvPr/>
        </p:nvSpPr>
        <p:spPr>
          <a:xfrm flipH="1">
            <a:off x="5781675" y="1320800"/>
            <a:ext cx="393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Neue Haas Grotesk Text Pro Medi" panose="020B0604020202020204" pitchFamily="34" charset="-18"/>
              </a:rPr>
              <a:t>Termek: 15-16</a:t>
            </a:r>
          </a:p>
        </p:txBody>
      </p:sp>
      <p:pic>
        <p:nvPicPr>
          <p:cNvPr id="4" name="Picture 2" descr="16,470 Russian Flag Stock Photos, Pictures &amp; Royalty-Free Images - iStock">
            <a:extLst>
              <a:ext uri="{FF2B5EF4-FFF2-40B4-BE49-F238E27FC236}">
                <a16:creationId xmlns:a16="http://schemas.microsoft.com/office/drawing/2014/main" id="{1FC11D9B-187D-42B0-B641-B25FB108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0899">
            <a:off x="9481312" y="632064"/>
            <a:ext cx="2562512" cy="1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84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38D0D93-A1F4-42D0-86B1-F521AD39F305}"/>
              </a:ext>
            </a:extLst>
          </p:cNvPr>
          <p:cNvSpPr txBox="1"/>
          <p:nvPr/>
        </p:nvSpPr>
        <p:spPr>
          <a:xfrm flipH="1">
            <a:off x="3251200" y="182880"/>
            <a:ext cx="39388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5C2A08"/>
                </a:solidFill>
                <a:latin typeface="Neue Haas Grotesk Text Pro Medi" panose="020B0604020202020204" pitchFamily="34" charset="-18"/>
              </a:rPr>
              <a:t>Termek: 15-16</a:t>
            </a:r>
          </a:p>
        </p:txBody>
      </p:sp>
      <p:pic>
        <p:nvPicPr>
          <p:cNvPr id="3" name="Picture 2" descr="Premium Vector | Spain flag design. waving spanish flag made of satin or  silk fabric. vector illustration.">
            <a:extLst>
              <a:ext uri="{FF2B5EF4-FFF2-40B4-BE49-F238E27FC236}">
                <a16:creationId xmlns:a16="http://schemas.microsoft.com/office/drawing/2014/main" id="{DCC468B4-0FEB-4DBD-9FBB-A674365E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47">
            <a:off x="197569" y="562207"/>
            <a:ext cx="2495482" cy="14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5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ritish American Flag - Etsy">
            <a:extLst>
              <a:ext uri="{FF2B5EF4-FFF2-40B4-BE49-F238E27FC236}">
                <a16:creationId xmlns:a16="http://schemas.microsoft.com/office/drawing/2014/main" id="{04699845-849A-44C0-B99E-F33214993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19962" b="21471"/>
          <a:stretch/>
        </p:blipFill>
        <p:spPr bwMode="auto">
          <a:xfrm rot="1723200">
            <a:off x="8727439" y="751839"/>
            <a:ext cx="2834640" cy="17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4693563-83E4-43CA-BE62-7A8711F0E031}"/>
              </a:ext>
            </a:extLst>
          </p:cNvPr>
          <p:cNvSpPr txBox="1"/>
          <p:nvPr/>
        </p:nvSpPr>
        <p:spPr>
          <a:xfrm>
            <a:off x="4721300" y="477520"/>
            <a:ext cx="37693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accent2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Termek: 1-2-3</a:t>
            </a:r>
          </a:p>
        </p:txBody>
      </p:sp>
    </p:spTree>
    <p:extLst>
      <p:ext uri="{BB962C8B-B14F-4D97-AF65-F5344CB8AC3E}">
        <p14:creationId xmlns:p14="http://schemas.microsoft.com/office/powerpoint/2010/main" val="2956448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Countries and Territories With Union Jack in Their Flags - A-Z Animals">
            <a:extLst>
              <a:ext uri="{FF2B5EF4-FFF2-40B4-BE49-F238E27FC236}">
                <a16:creationId xmlns:a16="http://schemas.microsoft.com/office/drawing/2014/main" id="{0882B9E3-A5A0-464A-B806-0642966A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706">
            <a:off x="9129423" y="643562"/>
            <a:ext cx="2855243" cy="16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338F145-AB61-4A44-8C23-9725971F1D62}"/>
              </a:ext>
            </a:extLst>
          </p:cNvPr>
          <p:cNvSpPr txBox="1"/>
          <p:nvPr/>
        </p:nvSpPr>
        <p:spPr>
          <a:xfrm>
            <a:off x="0" y="233740"/>
            <a:ext cx="263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Full</a:t>
            </a:r>
            <a:r>
              <a:rPr lang="hu-HU" sz="32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 English</a:t>
            </a:r>
          </a:p>
          <a:p>
            <a:r>
              <a:rPr lang="hu-HU" sz="3200" dirty="0" err="1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breakfast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Neue Haas Grotesk Text Pro Medi" panose="020B0604020202020204" pitchFamily="34" charset="-18"/>
            </a:endParaRPr>
          </a:p>
          <a:p>
            <a:r>
              <a:rPr lang="hu-HU" sz="32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Terem: 4</a:t>
            </a:r>
          </a:p>
        </p:txBody>
      </p:sp>
    </p:spTree>
    <p:extLst>
      <p:ext uri="{BB962C8B-B14F-4D97-AF65-F5344CB8AC3E}">
        <p14:creationId xmlns:p14="http://schemas.microsoft.com/office/powerpoint/2010/main" val="1636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F781125-E379-4EA7-837C-43F5730689C8}"/>
              </a:ext>
            </a:extLst>
          </p:cNvPr>
          <p:cNvSpPr txBox="1"/>
          <p:nvPr/>
        </p:nvSpPr>
        <p:spPr>
          <a:xfrm>
            <a:off x="6797040" y="0"/>
            <a:ext cx="539496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Ne felejtsétek el hozni saját újrahasznosítható tányérotokat, poharatokat és evőeszközötöket!</a:t>
            </a:r>
          </a:p>
        </p:txBody>
      </p:sp>
    </p:spTree>
    <p:extLst>
      <p:ext uri="{BB962C8B-B14F-4D97-AF65-F5344CB8AC3E}">
        <p14:creationId xmlns:p14="http://schemas.microsoft.com/office/powerpoint/2010/main" val="212378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7A741B7-A3A4-404E-8CDF-BA168D34392A}"/>
              </a:ext>
            </a:extLst>
          </p:cNvPr>
          <p:cNvSpPr txBox="1"/>
          <p:nvPr/>
        </p:nvSpPr>
        <p:spPr>
          <a:xfrm>
            <a:off x="839702" y="101600"/>
            <a:ext cx="52982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FF0000"/>
                </a:solidFill>
                <a:latin typeface="Neue Haas Grotesk Text Pro Medi" panose="020B0604020202020204" pitchFamily="34" charset="-18"/>
              </a:rPr>
              <a:t>Megnyitó:</a:t>
            </a:r>
          </a:p>
          <a:p>
            <a:r>
              <a:rPr lang="hu-HU" sz="4800" dirty="0">
                <a:solidFill>
                  <a:srgbClr val="FF0000"/>
                </a:solidFill>
                <a:latin typeface="Neue Haas Grotesk Text Pro Medi" panose="020B0604020202020204" pitchFamily="34" charset="-18"/>
              </a:rPr>
              <a:t>Nagy tornaterem </a:t>
            </a:r>
          </a:p>
          <a:p>
            <a:r>
              <a:rPr lang="hu-HU" sz="4800" dirty="0">
                <a:solidFill>
                  <a:srgbClr val="FF0000"/>
                </a:solidFill>
                <a:latin typeface="Neue Haas Grotesk Text Pro Medi" panose="020B0604020202020204" pitchFamily="34" charset="-18"/>
              </a:rPr>
              <a:t>Érkezés: 7:45-re</a:t>
            </a:r>
          </a:p>
        </p:txBody>
      </p:sp>
    </p:spTree>
    <p:extLst>
      <p:ext uri="{BB962C8B-B14F-4D97-AF65-F5344CB8AC3E}">
        <p14:creationId xmlns:p14="http://schemas.microsoft.com/office/powerpoint/2010/main" val="159147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DF2C361-2742-4447-AB91-9F110E5EBE46}"/>
              </a:ext>
            </a:extLst>
          </p:cNvPr>
          <p:cNvSpPr txBox="1"/>
          <p:nvPr/>
        </p:nvSpPr>
        <p:spPr>
          <a:xfrm flipH="1">
            <a:off x="8412480" y="355600"/>
            <a:ext cx="38506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4000" dirty="0">
              <a:solidFill>
                <a:schemeClr val="accent1">
                  <a:lumMod val="50000"/>
                </a:schemeClr>
              </a:solidFill>
              <a:latin typeface="Neue Haas Grotesk Text Pro Medi" panose="020B0604020202020204" pitchFamily="34" charset="-18"/>
            </a:endParaRPr>
          </a:p>
          <a:p>
            <a:r>
              <a:rPr lang="hu-HU" sz="40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Német-spanyol-francia-angol nyelvű közös éneklés a karaoke zenére</a:t>
            </a:r>
          </a:p>
          <a:p>
            <a:r>
              <a:rPr lang="hu-HU" sz="40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Helyszín: Nagy tornaterem</a:t>
            </a:r>
          </a:p>
        </p:txBody>
      </p:sp>
    </p:spTree>
    <p:extLst>
      <p:ext uri="{BB962C8B-B14F-4D97-AF65-F5344CB8AC3E}">
        <p14:creationId xmlns:p14="http://schemas.microsoft.com/office/powerpoint/2010/main" val="280276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B342174-EDA6-4695-8E41-24ABE43BCE31}"/>
              </a:ext>
            </a:extLst>
          </p:cNvPr>
          <p:cNvSpPr txBox="1"/>
          <p:nvPr/>
        </p:nvSpPr>
        <p:spPr>
          <a:xfrm>
            <a:off x="8707120" y="149352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Közös éneklés </a:t>
            </a:r>
          </a:p>
          <a:p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magyarul</a:t>
            </a:r>
          </a:p>
          <a:p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élő </a:t>
            </a:r>
          </a:p>
          <a:p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gitárkisérettel </a:t>
            </a:r>
          </a:p>
        </p:txBody>
      </p:sp>
    </p:spTree>
    <p:extLst>
      <p:ext uri="{BB962C8B-B14F-4D97-AF65-F5344CB8AC3E}">
        <p14:creationId xmlns:p14="http://schemas.microsoft.com/office/powerpoint/2010/main" val="346949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7FE335A-2680-4FD2-85CD-2796A24D55E9}"/>
              </a:ext>
            </a:extLst>
          </p:cNvPr>
          <p:cNvSpPr txBox="1"/>
          <p:nvPr/>
        </p:nvSpPr>
        <p:spPr>
          <a:xfrm>
            <a:off x="4478029" y="792480"/>
            <a:ext cx="7713971" cy="4984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Kiselőadások sikeres magyarokról</a:t>
            </a:r>
          </a:p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8:20-9:05 és 9:15-10:00</a:t>
            </a:r>
          </a:p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A kijelölt tantermekben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tudósok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kutatók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3600" dirty="0">
                <a:solidFill>
                  <a:schemeClr val="accent1">
                    <a:lumMod val="50000"/>
                  </a:schemeClr>
                </a:solidFill>
                <a:latin typeface="Neue Haas Grotesk Text Pro Medi" panose="020B0604020202020204" pitchFamily="34" charset="-18"/>
              </a:rPr>
              <a:t>feltalálók</a:t>
            </a:r>
          </a:p>
        </p:txBody>
      </p:sp>
    </p:spTree>
    <p:extLst>
      <p:ext uri="{BB962C8B-B14F-4D97-AF65-F5344CB8AC3E}">
        <p14:creationId xmlns:p14="http://schemas.microsoft.com/office/powerpoint/2010/main" val="47754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D336F5E-0200-47A3-979A-A30BF1A18DF8}"/>
              </a:ext>
            </a:extLst>
          </p:cNvPr>
          <p:cNvSpPr txBox="1"/>
          <p:nvPr/>
        </p:nvSpPr>
        <p:spPr>
          <a:xfrm>
            <a:off x="3058160" y="609600"/>
            <a:ext cx="196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accent4">
                    <a:lumMod val="75000"/>
                  </a:schemeClr>
                </a:solidFill>
                <a:latin typeface="Neue Haas Grotesk Text Pro Medi" panose="020B0604020202020204" pitchFamily="34" charset="-18"/>
              </a:rPr>
              <a:t>- chef</a:t>
            </a:r>
          </a:p>
        </p:txBody>
      </p:sp>
    </p:spTree>
    <p:extLst>
      <p:ext uri="{BB962C8B-B14F-4D97-AF65-F5344CB8AC3E}">
        <p14:creationId xmlns:p14="http://schemas.microsoft.com/office/powerpoint/2010/main" val="84649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DA5101A-E054-4C7B-AB31-368866114412}"/>
              </a:ext>
            </a:extLst>
          </p:cNvPr>
          <p:cNvSpPr txBox="1"/>
          <p:nvPr/>
        </p:nvSpPr>
        <p:spPr>
          <a:xfrm>
            <a:off x="7303625" y="868102"/>
            <a:ext cx="499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>
                    <a:lumMod val="95000"/>
                  </a:schemeClr>
                </a:solidFill>
                <a:latin typeface="Neue Haas Grotesk Text Pro Medi" panose="020B0604020202020204" pitchFamily="34" charset="-18"/>
              </a:rPr>
              <a:t>- kosárlabdázó</a:t>
            </a:r>
          </a:p>
        </p:txBody>
      </p:sp>
    </p:spTree>
    <p:extLst>
      <p:ext uri="{BB962C8B-B14F-4D97-AF65-F5344CB8AC3E}">
        <p14:creationId xmlns:p14="http://schemas.microsoft.com/office/powerpoint/2010/main" val="116816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D30CAA5-84C4-46ED-9B24-D2A14D233EEA}"/>
              </a:ext>
            </a:extLst>
          </p:cNvPr>
          <p:cNvSpPr txBox="1"/>
          <p:nvPr/>
        </p:nvSpPr>
        <p:spPr>
          <a:xfrm>
            <a:off x="5994400" y="565834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2"/>
                </a:solidFill>
                <a:latin typeface="Neue Haas Grotesk Text Pro Medi" panose="020B0604020202020204" pitchFamily="34" charset="-18"/>
              </a:rPr>
              <a:t>- divattervező</a:t>
            </a:r>
          </a:p>
        </p:txBody>
      </p:sp>
    </p:spTree>
    <p:extLst>
      <p:ext uri="{BB962C8B-B14F-4D97-AF65-F5344CB8AC3E}">
        <p14:creationId xmlns:p14="http://schemas.microsoft.com/office/powerpoint/2010/main" val="266124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111</Words>
  <Application>Microsoft Office PowerPoint</Application>
  <PresentationFormat>Szélesvásznú</PresentationFormat>
  <Paragraphs>43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맑은 고딕</vt:lpstr>
      <vt:lpstr>Arial</vt:lpstr>
      <vt:lpstr>Calibri</vt:lpstr>
      <vt:lpstr>Calibri Light</vt:lpstr>
      <vt:lpstr>Neue Haas Grotesk Text Pro Medi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Boros Krisztina</dc:creator>
  <cp:lastModifiedBy>Boros Krisztina</cp:lastModifiedBy>
  <cp:revision>17</cp:revision>
  <dcterms:created xsi:type="dcterms:W3CDTF">2023-11-11T17:29:14Z</dcterms:created>
  <dcterms:modified xsi:type="dcterms:W3CDTF">2023-11-11T21:38:18Z</dcterms:modified>
</cp:coreProperties>
</file>