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97" r:id="rId2"/>
    <p:sldId id="298" r:id="rId3"/>
    <p:sldId id="299" r:id="rId4"/>
    <p:sldId id="300" r:id="rId5"/>
    <p:sldId id="301" r:id="rId6"/>
    <p:sldId id="302" r:id="rId7"/>
    <p:sldId id="303" r:id="rId8"/>
    <p:sldId id="304" r:id="rId9"/>
    <p:sldId id="305" r:id="rId10"/>
    <p:sldId id="306" r:id="rId11"/>
    <p:sldId id="307" r:id="rId12"/>
    <p:sldId id="308" r:id="rId13"/>
    <p:sldId id="309" r:id="rId14"/>
    <p:sldId id="311" r:id="rId15"/>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u-HU" smtClean="0"/>
              <a:t>Mintacím szerkesztése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1" indent="0" algn="r">
              <a:buNone/>
              <a:defRPr>
                <a:solidFill>
                  <a:schemeClr val="tx1"/>
                </a:solidFill>
              </a:defRPr>
            </a:lvl1pPr>
            <a:lvl2pPr marL="457206" indent="0" algn="ctr">
              <a:buNone/>
            </a:lvl2pPr>
            <a:lvl3pPr marL="914411" indent="0" algn="ctr">
              <a:buNone/>
            </a:lvl3pPr>
            <a:lvl4pPr marL="1371617" indent="0" algn="ctr">
              <a:buNone/>
            </a:lvl4pPr>
            <a:lvl5pPr marL="1828823" indent="0" algn="ctr">
              <a:buNone/>
            </a:lvl5pPr>
            <a:lvl6pPr marL="2286029" indent="0" algn="ctr">
              <a:buNone/>
            </a:lvl6pPr>
            <a:lvl7pPr marL="2743234" indent="0" algn="ctr">
              <a:buNone/>
            </a:lvl7pPr>
            <a:lvl8pPr marL="3200440" indent="0" algn="ctr">
              <a:buNone/>
            </a:lvl8pPr>
            <a:lvl9pPr marL="3657646" indent="0" algn="ctr">
              <a:buNone/>
            </a:lvl9pPr>
          </a:lstStyle>
          <a:p>
            <a:r>
              <a:rPr kumimoji="0" lang="hu-HU" smtClean="0"/>
              <a:t>Alcím mintájának szerkesztése</a:t>
            </a:r>
            <a:endParaRPr kumimoji="0" lang="en-US"/>
          </a:p>
        </p:txBody>
      </p:sp>
      <p:sp>
        <p:nvSpPr>
          <p:cNvPr id="30" name="Date Placeholder 29"/>
          <p:cNvSpPr>
            <a:spLocks noGrp="1"/>
          </p:cNvSpPr>
          <p:nvPr>
            <p:ph type="dt" sz="half" idx="10"/>
          </p:nvPr>
        </p:nvSpPr>
        <p:spPr/>
        <p:txBody>
          <a:bodyPr/>
          <a:lstStyle/>
          <a:p>
            <a:fld id="{B4FE8E01-EB89-444B-8A54-FB5D4E5327AF}" type="datetimeFigureOut">
              <a:rPr lang="hu-HU" smtClean="0"/>
              <a:t>2018.05.07.</a:t>
            </a:fld>
            <a:endParaRPr lang="hu-HU" dirty="0"/>
          </a:p>
        </p:txBody>
      </p:sp>
      <p:sp>
        <p:nvSpPr>
          <p:cNvPr id="19" name="Footer Placeholder 18"/>
          <p:cNvSpPr>
            <a:spLocks noGrp="1"/>
          </p:cNvSpPr>
          <p:nvPr>
            <p:ph type="ftr" sz="quarter" idx="11"/>
          </p:nvPr>
        </p:nvSpPr>
        <p:spPr/>
        <p:txBody>
          <a:bodyPr/>
          <a:lstStyle/>
          <a:p>
            <a:endParaRPr lang="hu-HU" dirty="0"/>
          </a:p>
        </p:txBody>
      </p:sp>
      <p:sp>
        <p:nvSpPr>
          <p:cNvPr id="27" name="Slide Number Placeholder 26"/>
          <p:cNvSpPr>
            <a:spLocks noGrp="1"/>
          </p:cNvSpPr>
          <p:nvPr>
            <p:ph type="sldNum" sz="quarter" idx="12"/>
          </p:nvPr>
        </p:nvSpPr>
        <p:spPr/>
        <p:txBody>
          <a:bodyPr/>
          <a:lstStyle/>
          <a:p>
            <a:fld id="{4A666B21-CBB7-4052-B8AD-F8375D3E29D8}" type="slidenum">
              <a:rPr lang="hu-HU" smtClean="0"/>
              <a:t>‹#›</a:t>
            </a:fld>
            <a:endParaRPr lang="hu-H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u-HU" smtClean="0"/>
              <a:t>Mintacím szerkesztése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ate Placeholder 3"/>
          <p:cNvSpPr>
            <a:spLocks noGrp="1"/>
          </p:cNvSpPr>
          <p:nvPr>
            <p:ph type="dt" sz="half" idx="10"/>
          </p:nvPr>
        </p:nvSpPr>
        <p:spPr/>
        <p:txBody>
          <a:bodyPr/>
          <a:lstStyle/>
          <a:p>
            <a:fld id="{B4FE8E01-EB89-444B-8A54-FB5D4E5327AF}" type="datetimeFigureOut">
              <a:rPr lang="hu-HU" smtClean="0"/>
              <a:t>2018.05.07.</a:t>
            </a:fld>
            <a:endParaRPr lang="hu-HU" dirty="0"/>
          </a:p>
        </p:txBody>
      </p:sp>
      <p:sp>
        <p:nvSpPr>
          <p:cNvPr id="5" name="Footer Placeholder 4"/>
          <p:cNvSpPr>
            <a:spLocks noGrp="1"/>
          </p:cNvSpPr>
          <p:nvPr>
            <p:ph type="ftr" sz="quarter" idx="11"/>
          </p:nvPr>
        </p:nvSpPr>
        <p:spPr/>
        <p:txBody>
          <a:bodyPr/>
          <a:lstStyle/>
          <a:p>
            <a:endParaRPr lang="hu-HU" dirty="0"/>
          </a:p>
        </p:txBody>
      </p:sp>
      <p:sp>
        <p:nvSpPr>
          <p:cNvPr id="6" name="Slide Number Placeholder 5"/>
          <p:cNvSpPr>
            <a:spLocks noGrp="1"/>
          </p:cNvSpPr>
          <p:nvPr>
            <p:ph type="sldNum" sz="quarter" idx="12"/>
          </p:nvPr>
        </p:nvSpPr>
        <p:spPr/>
        <p:txBody>
          <a:bodyPr/>
          <a:lstStyle/>
          <a:p>
            <a:fld id="{4A666B21-CBB7-4052-B8AD-F8375D3E29D8}" type="slidenum">
              <a:rPr lang="hu-HU" smtClean="0"/>
              <a:t>‹#›</a:t>
            </a:fld>
            <a:endParaRPr lang="hu-H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3"/>
            <a:ext cx="2743200" cy="5211763"/>
          </a:xfrm>
        </p:spPr>
        <p:txBody>
          <a:bodyPr vert="eaVert"/>
          <a:lstStyle/>
          <a:p>
            <a:r>
              <a:rPr kumimoji="0" lang="hu-HU" smtClean="0"/>
              <a:t>Mintacím szerkesztése</a:t>
            </a:r>
            <a:endParaRPr kumimoji="0" lang="en-US"/>
          </a:p>
        </p:txBody>
      </p:sp>
      <p:sp>
        <p:nvSpPr>
          <p:cNvPr id="3" name="Vertical Text Placeholder 2"/>
          <p:cNvSpPr>
            <a:spLocks noGrp="1"/>
          </p:cNvSpPr>
          <p:nvPr>
            <p:ph type="body" orient="vert" idx="1"/>
          </p:nvPr>
        </p:nvSpPr>
        <p:spPr>
          <a:xfrm>
            <a:off x="609600" y="914403"/>
            <a:ext cx="8026400" cy="5211763"/>
          </a:xfrm>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ate Placeholder 3"/>
          <p:cNvSpPr>
            <a:spLocks noGrp="1"/>
          </p:cNvSpPr>
          <p:nvPr>
            <p:ph type="dt" sz="half" idx="10"/>
          </p:nvPr>
        </p:nvSpPr>
        <p:spPr/>
        <p:txBody>
          <a:bodyPr/>
          <a:lstStyle/>
          <a:p>
            <a:fld id="{B4FE8E01-EB89-444B-8A54-FB5D4E5327AF}" type="datetimeFigureOut">
              <a:rPr lang="hu-HU" smtClean="0"/>
              <a:t>2018.05.07.</a:t>
            </a:fld>
            <a:endParaRPr lang="hu-HU" dirty="0"/>
          </a:p>
        </p:txBody>
      </p:sp>
      <p:sp>
        <p:nvSpPr>
          <p:cNvPr id="5" name="Footer Placeholder 4"/>
          <p:cNvSpPr>
            <a:spLocks noGrp="1"/>
          </p:cNvSpPr>
          <p:nvPr>
            <p:ph type="ftr" sz="quarter" idx="11"/>
          </p:nvPr>
        </p:nvSpPr>
        <p:spPr/>
        <p:txBody>
          <a:bodyPr/>
          <a:lstStyle/>
          <a:p>
            <a:endParaRPr lang="hu-HU" dirty="0"/>
          </a:p>
        </p:txBody>
      </p:sp>
      <p:sp>
        <p:nvSpPr>
          <p:cNvPr id="6" name="Slide Number Placeholder 5"/>
          <p:cNvSpPr>
            <a:spLocks noGrp="1"/>
          </p:cNvSpPr>
          <p:nvPr>
            <p:ph type="sldNum" sz="quarter" idx="12"/>
          </p:nvPr>
        </p:nvSpPr>
        <p:spPr/>
        <p:txBody>
          <a:bodyPr/>
          <a:lstStyle/>
          <a:p>
            <a:fld id="{4A666B21-CBB7-4052-B8AD-F8375D3E29D8}" type="slidenum">
              <a:rPr lang="hu-HU" smtClean="0"/>
              <a:t>‹#›</a:t>
            </a:fld>
            <a:endParaRPr lang="hu-H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a:xfrm>
            <a:off x="838202" y="1690688"/>
            <a:ext cx="10515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B4FE8E01-EB89-444B-8A54-FB5D4E5327AF}" type="datetimeFigureOut">
              <a:rPr lang="hu-HU" smtClean="0"/>
              <a:t>2018.05.07.</a:t>
            </a:fld>
            <a:endParaRPr lang="hu-HU" dirty="0"/>
          </a:p>
        </p:txBody>
      </p:sp>
      <p:sp>
        <p:nvSpPr>
          <p:cNvPr id="5" name="Élőláb helye 4"/>
          <p:cNvSpPr>
            <a:spLocks noGrp="1"/>
          </p:cNvSpPr>
          <p:nvPr>
            <p:ph type="ftr" sz="quarter" idx="11"/>
          </p:nvPr>
        </p:nvSpPr>
        <p:spPr/>
        <p:txBody>
          <a:bodyPr/>
          <a:lstStyle/>
          <a:p>
            <a:endParaRPr lang="hu-HU" dirty="0"/>
          </a:p>
        </p:txBody>
      </p:sp>
      <p:sp>
        <p:nvSpPr>
          <p:cNvPr id="6" name="Dia számának helye 5"/>
          <p:cNvSpPr>
            <a:spLocks noGrp="1"/>
          </p:cNvSpPr>
          <p:nvPr>
            <p:ph type="sldNum" sz="quarter" idx="12"/>
          </p:nvPr>
        </p:nvSpPr>
        <p:spPr/>
        <p:txBody>
          <a:bodyPr/>
          <a:lstStyle/>
          <a:p>
            <a:fld id="{4A666B21-CBB7-4052-B8AD-F8375D3E29D8}" type="slidenum">
              <a:rPr lang="hu-HU" smtClean="0"/>
              <a:t>‹#›</a:t>
            </a:fld>
            <a:endParaRPr lang="hu-HU" dirty="0"/>
          </a:p>
        </p:txBody>
      </p:sp>
    </p:spTree>
    <p:extLst>
      <p:ext uri="{BB962C8B-B14F-4D97-AF65-F5344CB8AC3E}">
        <p14:creationId xmlns:p14="http://schemas.microsoft.com/office/powerpoint/2010/main" val="17841608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a:xfrm>
            <a:off x="657100" y="704088"/>
            <a:ext cx="10972800" cy="1143000"/>
          </a:xfrm>
        </p:spPr>
        <p:txBody>
          <a:bodyPr/>
          <a:lstStyle/>
          <a:p>
            <a:r>
              <a:rPr kumimoji="0" lang="hu-HU" smtClean="0"/>
              <a:t>Mintacím szerkesztése</a:t>
            </a:r>
            <a:endParaRPr kumimoji="0" lang="en-US"/>
          </a:p>
        </p:txBody>
      </p:sp>
      <p:sp>
        <p:nvSpPr>
          <p:cNvPr id="3" name="Content Placeholder 2"/>
          <p:cNvSpPr>
            <a:spLocks noGrp="1"/>
          </p:cNvSpPr>
          <p:nvPr>
            <p:ph idx="1"/>
          </p:nvPr>
        </p:nvSpPr>
        <p:spPr/>
        <p:txBody>
          <a:bodyPr/>
          <a:lstStyle/>
          <a:p>
            <a:pPr lvl="0" eaLnBrk="1" latinLnBrk="0" hangingPunct="1"/>
            <a:r>
              <a:rPr lang="hu-HU" dirty="0" smtClean="0"/>
              <a:t>Mintaszöveg szerkesztése</a:t>
            </a:r>
          </a:p>
          <a:p>
            <a:pPr lvl="1" eaLnBrk="1" latinLnBrk="0" hangingPunct="1"/>
            <a:r>
              <a:rPr lang="hu-HU" dirty="0" smtClean="0"/>
              <a:t>Második szint</a:t>
            </a:r>
          </a:p>
          <a:p>
            <a:pPr lvl="2" eaLnBrk="1" latinLnBrk="0" hangingPunct="1"/>
            <a:r>
              <a:rPr lang="hu-HU" dirty="0" smtClean="0"/>
              <a:t>Harmadik szint</a:t>
            </a:r>
          </a:p>
          <a:p>
            <a:pPr lvl="3" eaLnBrk="1" latinLnBrk="0" hangingPunct="1"/>
            <a:r>
              <a:rPr lang="hu-HU" dirty="0" smtClean="0"/>
              <a:t>Negyedik szint</a:t>
            </a:r>
          </a:p>
          <a:p>
            <a:pPr lvl="4" eaLnBrk="1" latinLnBrk="0" hangingPunct="1"/>
            <a:r>
              <a:rPr lang="hu-HU" dirty="0" smtClean="0"/>
              <a:t>Ötödik szint</a:t>
            </a:r>
            <a:endParaRPr kumimoji="0" lang="en-US" dirty="0"/>
          </a:p>
        </p:txBody>
      </p:sp>
      <p:sp>
        <p:nvSpPr>
          <p:cNvPr id="4" name="Date Placeholder 3"/>
          <p:cNvSpPr>
            <a:spLocks noGrp="1"/>
          </p:cNvSpPr>
          <p:nvPr>
            <p:ph type="dt" sz="half" idx="10"/>
          </p:nvPr>
        </p:nvSpPr>
        <p:spPr/>
        <p:txBody>
          <a:bodyPr/>
          <a:lstStyle/>
          <a:p>
            <a:fld id="{B4FE8E01-EB89-444B-8A54-FB5D4E5327AF}" type="datetimeFigureOut">
              <a:rPr lang="hu-HU" smtClean="0"/>
              <a:t>2018.05.07.</a:t>
            </a:fld>
            <a:endParaRPr lang="hu-HU" dirty="0"/>
          </a:p>
        </p:txBody>
      </p:sp>
      <p:sp>
        <p:nvSpPr>
          <p:cNvPr id="5" name="Footer Placeholder 4"/>
          <p:cNvSpPr>
            <a:spLocks noGrp="1"/>
          </p:cNvSpPr>
          <p:nvPr>
            <p:ph type="ftr" sz="quarter" idx="11"/>
          </p:nvPr>
        </p:nvSpPr>
        <p:spPr/>
        <p:txBody>
          <a:bodyPr/>
          <a:lstStyle/>
          <a:p>
            <a:endParaRPr lang="hu-HU" dirty="0"/>
          </a:p>
        </p:txBody>
      </p:sp>
      <p:sp>
        <p:nvSpPr>
          <p:cNvPr id="6" name="Slide Number Placeholder 5"/>
          <p:cNvSpPr>
            <a:spLocks noGrp="1"/>
          </p:cNvSpPr>
          <p:nvPr>
            <p:ph type="sldNum" sz="quarter" idx="12"/>
          </p:nvPr>
        </p:nvSpPr>
        <p:spPr/>
        <p:txBody>
          <a:bodyPr/>
          <a:lstStyle/>
          <a:p>
            <a:fld id="{4A666B21-CBB7-4052-B8AD-F8375D3E29D8}" type="slidenum">
              <a:rPr lang="hu-HU" smtClean="0"/>
              <a:t>‹#›</a:t>
            </a:fld>
            <a:endParaRPr lang="hu-H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u-HU" smtClean="0"/>
              <a:t>Mintacím szerkesztése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1">
                <a:solidFill>
                  <a:schemeClr val="tx1"/>
                </a:solidFill>
              </a:defRPr>
            </a:lvl1pPr>
            <a:lvl2pPr>
              <a:buNone/>
              <a:defRPr sz="1801">
                <a:solidFill>
                  <a:schemeClr val="tx1">
                    <a:tint val="75000"/>
                  </a:schemeClr>
                </a:solidFill>
              </a:defRPr>
            </a:lvl2pPr>
            <a:lvl3pPr>
              <a:buNone/>
              <a:defRPr sz="1600">
                <a:solidFill>
                  <a:schemeClr val="tx1">
                    <a:tint val="75000"/>
                  </a:schemeClr>
                </a:solidFill>
              </a:defRPr>
            </a:lvl3pPr>
            <a:lvl4pPr>
              <a:buNone/>
              <a:defRPr sz="1401">
                <a:solidFill>
                  <a:schemeClr val="tx1">
                    <a:tint val="75000"/>
                  </a:schemeClr>
                </a:solidFill>
              </a:defRPr>
            </a:lvl4pPr>
            <a:lvl5pPr>
              <a:buNone/>
              <a:defRPr sz="1401">
                <a:solidFill>
                  <a:schemeClr val="tx1">
                    <a:tint val="75000"/>
                  </a:schemeClr>
                </a:solidFill>
              </a:defRPr>
            </a:lvl5pPr>
          </a:lstStyle>
          <a:p>
            <a:pPr lvl="0" eaLnBrk="1" latinLnBrk="0" hangingPunct="1"/>
            <a:r>
              <a:rPr kumimoji="0" lang="hu-HU" smtClean="0"/>
              <a:t>Mintaszöveg szerkesztése</a:t>
            </a:r>
          </a:p>
        </p:txBody>
      </p:sp>
      <p:sp>
        <p:nvSpPr>
          <p:cNvPr id="4" name="Date Placeholder 3"/>
          <p:cNvSpPr>
            <a:spLocks noGrp="1"/>
          </p:cNvSpPr>
          <p:nvPr>
            <p:ph type="dt" sz="half" idx="10"/>
          </p:nvPr>
        </p:nvSpPr>
        <p:spPr/>
        <p:txBody>
          <a:bodyPr/>
          <a:lstStyle/>
          <a:p>
            <a:fld id="{B4FE8E01-EB89-444B-8A54-FB5D4E5327AF}" type="datetimeFigureOut">
              <a:rPr lang="hu-HU" smtClean="0"/>
              <a:t>2018.05.07.</a:t>
            </a:fld>
            <a:endParaRPr lang="hu-HU" dirty="0"/>
          </a:p>
        </p:txBody>
      </p:sp>
      <p:sp>
        <p:nvSpPr>
          <p:cNvPr id="5" name="Footer Placeholder 4"/>
          <p:cNvSpPr>
            <a:spLocks noGrp="1"/>
          </p:cNvSpPr>
          <p:nvPr>
            <p:ph type="ftr" sz="quarter" idx="11"/>
          </p:nvPr>
        </p:nvSpPr>
        <p:spPr/>
        <p:txBody>
          <a:bodyPr/>
          <a:lstStyle/>
          <a:p>
            <a:endParaRPr lang="hu-HU" dirty="0"/>
          </a:p>
        </p:txBody>
      </p:sp>
      <p:sp>
        <p:nvSpPr>
          <p:cNvPr id="6" name="Slide Number Placeholder 5"/>
          <p:cNvSpPr>
            <a:spLocks noGrp="1"/>
          </p:cNvSpPr>
          <p:nvPr>
            <p:ph type="sldNum" sz="quarter" idx="12"/>
          </p:nvPr>
        </p:nvSpPr>
        <p:spPr/>
        <p:txBody>
          <a:bodyPr/>
          <a:lstStyle/>
          <a:p>
            <a:fld id="{4A666B21-CBB7-4052-B8AD-F8375D3E29D8}" type="slidenum">
              <a:rPr lang="hu-HU" smtClean="0"/>
              <a:t>‹#›</a:t>
            </a:fld>
            <a:endParaRPr lang="hu-H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hu-HU" smtClean="0"/>
              <a:t>Mintacím szerkesztése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1"/>
            </a:lvl1pPr>
            <a:lvl2pPr>
              <a:defRPr sz="2400"/>
            </a:lvl2pPr>
            <a:lvl3pPr>
              <a:defRPr sz="2000"/>
            </a:lvl3pPr>
            <a:lvl4pPr>
              <a:defRPr sz="1801"/>
            </a:lvl4pPr>
            <a:lvl5pPr>
              <a:defRPr sz="1801"/>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1"/>
            </a:lvl1pPr>
            <a:lvl2pPr>
              <a:defRPr sz="2400"/>
            </a:lvl2pPr>
            <a:lvl3pPr>
              <a:defRPr sz="2000"/>
            </a:lvl3pPr>
            <a:lvl4pPr>
              <a:defRPr sz="1801"/>
            </a:lvl4pPr>
            <a:lvl5pPr>
              <a:defRPr sz="1801"/>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ate Placeholder 4"/>
          <p:cNvSpPr>
            <a:spLocks noGrp="1"/>
          </p:cNvSpPr>
          <p:nvPr>
            <p:ph type="dt" sz="half" idx="10"/>
          </p:nvPr>
        </p:nvSpPr>
        <p:spPr/>
        <p:txBody>
          <a:bodyPr/>
          <a:lstStyle/>
          <a:p>
            <a:fld id="{B4FE8E01-EB89-444B-8A54-FB5D4E5327AF}" type="datetimeFigureOut">
              <a:rPr lang="hu-HU" smtClean="0"/>
              <a:t>2018.05.07.</a:t>
            </a:fld>
            <a:endParaRPr lang="hu-HU" dirty="0"/>
          </a:p>
        </p:txBody>
      </p:sp>
      <p:sp>
        <p:nvSpPr>
          <p:cNvPr id="6" name="Footer Placeholder 5"/>
          <p:cNvSpPr>
            <a:spLocks noGrp="1"/>
          </p:cNvSpPr>
          <p:nvPr>
            <p:ph type="ftr" sz="quarter" idx="11"/>
          </p:nvPr>
        </p:nvSpPr>
        <p:spPr/>
        <p:txBody>
          <a:bodyPr/>
          <a:lstStyle/>
          <a:p>
            <a:endParaRPr lang="hu-HU" dirty="0"/>
          </a:p>
        </p:txBody>
      </p:sp>
      <p:sp>
        <p:nvSpPr>
          <p:cNvPr id="7" name="Slide Number Placeholder 6"/>
          <p:cNvSpPr>
            <a:spLocks noGrp="1"/>
          </p:cNvSpPr>
          <p:nvPr>
            <p:ph type="sldNum" sz="quarter" idx="12"/>
          </p:nvPr>
        </p:nvSpPr>
        <p:spPr/>
        <p:txBody>
          <a:bodyPr/>
          <a:lstStyle/>
          <a:p>
            <a:fld id="{4A666B21-CBB7-4052-B8AD-F8375D3E29D8}" type="slidenum">
              <a:rPr lang="hu-HU" smtClean="0"/>
              <a:t>‹#›</a:t>
            </a:fld>
            <a:endParaRPr lang="hu-H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hu-HU" smtClean="0"/>
              <a:t>Mintacím szerkesztése</a:t>
            </a:r>
            <a:endParaRPr kumimoji="0" lang="en-US"/>
          </a:p>
        </p:txBody>
      </p:sp>
      <p:sp>
        <p:nvSpPr>
          <p:cNvPr id="3" name="Text Placeholder 2"/>
          <p:cNvSpPr>
            <a:spLocks noGrp="1"/>
          </p:cNvSpPr>
          <p:nvPr>
            <p:ph type="body" idx="1"/>
          </p:nvPr>
        </p:nvSpPr>
        <p:spPr>
          <a:xfrm>
            <a:off x="609601"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1" b="1"/>
            </a:lvl3pPr>
            <a:lvl4pPr>
              <a:buNone/>
              <a:defRPr sz="1600" b="1"/>
            </a:lvl4pPr>
            <a:lvl5pPr>
              <a:buNone/>
              <a:defRPr sz="1600" b="1"/>
            </a:lvl5pPr>
          </a:lstStyle>
          <a:p>
            <a:pPr lvl="0" eaLnBrk="1" latinLnBrk="0" hangingPunct="1"/>
            <a:r>
              <a:rPr kumimoji="0" lang="hu-HU" smtClean="0"/>
              <a:t>Mintaszöveg szerkesztése</a:t>
            </a:r>
          </a:p>
        </p:txBody>
      </p:sp>
      <p:sp>
        <p:nvSpPr>
          <p:cNvPr id="4" name="Text Placeholder 3"/>
          <p:cNvSpPr>
            <a:spLocks noGrp="1"/>
          </p:cNvSpPr>
          <p:nvPr>
            <p:ph type="body" sz="half" idx="3"/>
          </p:nvPr>
        </p:nvSpPr>
        <p:spPr>
          <a:xfrm>
            <a:off x="6193370" y="1859759"/>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1" b="1"/>
            </a:lvl3pPr>
            <a:lvl4pPr>
              <a:buNone/>
              <a:defRPr sz="1600" b="1"/>
            </a:lvl4pPr>
            <a:lvl5pPr>
              <a:buNone/>
              <a:defRPr sz="1600" b="1"/>
            </a:lvl5pPr>
          </a:lstStyle>
          <a:p>
            <a:pPr lvl="0" eaLnBrk="1" latinLnBrk="0" hangingPunct="1"/>
            <a:r>
              <a:rPr kumimoji="0" lang="hu-HU" smtClean="0"/>
              <a:t>Mintaszöveg szerkesztése</a:t>
            </a:r>
          </a:p>
        </p:txBody>
      </p:sp>
      <p:sp>
        <p:nvSpPr>
          <p:cNvPr id="5" name="Content Placeholder 4"/>
          <p:cNvSpPr>
            <a:spLocks noGrp="1"/>
          </p:cNvSpPr>
          <p:nvPr>
            <p:ph sz="quarter" idx="2"/>
          </p:nvPr>
        </p:nvSpPr>
        <p:spPr>
          <a:xfrm>
            <a:off x="609601" y="2514600"/>
            <a:ext cx="5386917" cy="3845720"/>
          </a:xfrm>
        </p:spPr>
        <p:txBody>
          <a:bodyPr tIns="0"/>
          <a:lstStyle>
            <a:lvl1pPr>
              <a:defRPr sz="2201"/>
            </a:lvl1pPr>
            <a:lvl2pPr>
              <a:defRPr sz="2000"/>
            </a:lvl2pPr>
            <a:lvl3pPr>
              <a:defRPr sz="1801"/>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6" name="Content Placeholder 5"/>
          <p:cNvSpPr>
            <a:spLocks noGrp="1"/>
          </p:cNvSpPr>
          <p:nvPr>
            <p:ph sz="quarter" idx="4"/>
          </p:nvPr>
        </p:nvSpPr>
        <p:spPr>
          <a:xfrm>
            <a:off x="6193370" y="2514600"/>
            <a:ext cx="5389033" cy="3845720"/>
          </a:xfrm>
        </p:spPr>
        <p:txBody>
          <a:bodyPr tIns="0"/>
          <a:lstStyle>
            <a:lvl1pPr>
              <a:defRPr sz="2201"/>
            </a:lvl1pPr>
            <a:lvl2pPr>
              <a:defRPr sz="2000"/>
            </a:lvl2pPr>
            <a:lvl3pPr>
              <a:defRPr sz="1801"/>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ate Placeholder 6"/>
          <p:cNvSpPr>
            <a:spLocks noGrp="1"/>
          </p:cNvSpPr>
          <p:nvPr>
            <p:ph type="dt" sz="half" idx="10"/>
          </p:nvPr>
        </p:nvSpPr>
        <p:spPr/>
        <p:txBody>
          <a:bodyPr/>
          <a:lstStyle/>
          <a:p>
            <a:fld id="{B4FE8E01-EB89-444B-8A54-FB5D4E5327AF}" type="datetimeFigureOut">
              <a:rPr lang="hu-HU" smtClean="0"/>
              <a:t>2018.05.07.</a:t>
            </a:fld>
            <a:endParaRPr lang="hu-HU" dirty="0"/>
          </a:p>
        </p:txBody>
      </p:sp>
      <p:sp>
        <p:nvSpPr>
          <p:cNvPr id="8" name="Footer Placeholder 7"/>
          <p:cNvSpPr>
            <a:spLocks noGrp="1"/>
          </p:cNvSpPr>
          <p:nvPr>
            <p:ph type="ftr" sz="quarter" idx="11"/>
          </p:nvPr>
        </p:nvSpPr>
        <p:spPr/>
        <p:txBody>
          <a:bodyPr/>
          <a:lstStyle/>
          <a:p>
            <a:endParaRPr lang="hu-HU" dirty="0"/>
          </a:p>
        </p:txBody>
      </p:sp>
      <p:sp>
        <p:nvSpPr>
          <p:cNvPr id="9" name="Slide Number Placeholder 8"/>
          <p:cNvSpPr>
            <a:spLocks noGrp="1"/>
          </p:cNvSpPr>
          <p:nvPr>
            <p:ph type="sldNum" sz="quarter" idx="12"/>
          </p:nvPr>
        </p:nvSpPr>
        <p:spPr/>
        <p:txBody>
          <a:bodyPr/>
          <a:lstStyle/>
          <a:p>
            <a:fld id="{4A666B21-CBB7-4052-B8AD-F8375D3E29D8}" type="slidenum">
              <a:rPr lang="hu-HU" smtClean="0"/>
              <a:t>‹#›</a:t>
            </a:fld>
            <a:endParaRPr lang="hu-H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1" b="0">
                <a:ln>
                  <a:noFill/>
                </a:ln>
                <a:solidFill>
                  <a:schemeClr val="tx2"/>
                </a:solidFill>
                <a:effectLst/>
                <a:latin typeface="+mj-lt"/>
                <a:ea typeface="+mj-ea"/>
                <a:cs typeface="+mj-cs"/>
              </a:defRPr>
            </a:lvl1pPr>
          </a:lstStyle>
          <a:p>
            <a:r>
              <a:rPr kumimoji="0" lang="hu-HU" smtClean="0"/>
              <a:t>Mintacím szerkesztése</a:t>
            </a:r>
            <a:endParaRPr kumimoji="0" lang="en-US"/>
          </a:p>
        </p:txBody>
      </p:sp>
      <p:sp>
        <p:nvSpPr>
          <p:cNvPr id="3" name="Date Placeholder 2"/>
          <p:cNvSpPr>
            <a:spLocks noGrp="1"/>
          </p:cNvSpPr>
          <p:nvPr>
            <p:ph type="dt" sz="half" idx="10"/>
          </p:nvPr>
        </p:nvSpPr>
        <p:spPr/>
        <p:txBody>
          <a:bodyPr/>
          <a:lstStyle/>
          <a:p>
            <a:fld id="{B4FE8E01-EB89-444B-8A54-FB5D4E5327AF}" type="datetimeFigureOut">
              <a:rPr lang="hu-HU" smtClean="0"/>
              <a:t>2018.05.07.</a:t>
            </a:fld>
            <a:endParaRPr lang="hu-HU" dirty="0"/>
          </a:p>
        </p:txBody>
      </p:sp>
      <p:sp>
        <p:nvSpPr>
          <p:cNvPr id="4" name="Footer Placeholder 3"/>
          <p:cNvSpPr>
            <a:spLocks noGrp="1"/>
          </p:cNvSpPr>
          <p:nvPr>
            <p:ph type="ftr" sz="quarter" idx="11"/>
          </p:nvPr>
        </p:nvSpPr>
        <p:spPr/>
        <p:txBody>
          <a:bodyPr/>
          <a:lstStyle/>
          <a:p>
            <a:endParaRPr lang="hu-HU" dirty="0"/>
          </a:p>
        </p:txBody>
      </p:sp>
      <p:sp>
        <p:nvSpPr>
          <p:cNvPr id="5" name="Slide Number Placeholder 4"/>
          <p:cNvSpPr>
            <a:spLocks noGrp="1"/>
          </p:cNvSpPr>
          <p:nvPr>
            <p:ph type="sldNum" sz="quarter" idx="12"/>
          </p:nvPr>
        </p:nvSpPr>
        <p:spPr/>
        <p:txBody>
          <a:bodyPr/>
          <a:lstStyle/>
          <a:p>
            <a:fld id="{4A666B21-CBB7-4052-B8AD-F8375D3E29D8}" type="slidenum">
              <a:rPr lang="hu-HU" smtClean="0"/>
              <a:t>‹#›</a:t>
            </a:fld>
            <a:endParaRPr lang="hu-H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FE8E01-EB89-444B-8A54-FB5D4E5327AF}" type="datetimeFigureOut">
              <a:rPr lang="hu-HU" smtClean="0"/>
              <a:t>2018.05.07.</a:t>
            </a:fld>
            <a:endParaRPr lang="hu-HU" dirty="0"/>
          </a:p>
        </p:txBody>
      </p:sp>
      <p:sp>
        <p:nvSpPr>
          <p:cNvPr id="3" name="Footer Placeholder 2"/>
          <p:cNvSpPr>
            <a:spLocks noGrp="1"/>
          </p:cNvSpPr>
          <p:nvPr>
            <p:ph type="ftr" sz="quarter" idx="11"/>
          </p:nvPr>
        </p:nvSpPr>
        <p:spPr/>
        <p:txBody>
          <a:bodyPr/>
          <a:lstStyle/>
          <a:p>
            <a:endParaRPr lang="hu-HU" dirty="0"/>
          </a:p>
        </p:txBody>
      </p:sp>
      <p:sp>
        <p:nvSpPr>
          <p:cNvPr id="4" name="Slide Number Placeholder 3"/>
          <p:cNvSpPr>
            <a:spLocks noGrp="1"/>
          </p:cNvSpPr>
          <p:nvPr>
            <p:ph type="sldNum" sz="quarter" idx="12"/>
          </p:nvPr>
        </p:nvSpPr>
        <p:spPr/>
        <p:txBody>
          <a:bodyPr/>
          <a:lstStyle/>
          <a:p>
            <a:fld id="{4A666B21-CBB7-4052-B8AD-F8375D3E29D8}" type="slidenum">
              <a:rPr lang="hu-HU" smtClean="0"/>
              <a:t>‹#›</a:t>
            </a:fld>
            <a:endParaRPr lang="hu-H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1" b="0">
                <a:ln>
                  <a:noFill/>
                </a:ln>
                <a:solidFill>
                  <a:schemeClr val="tx2"/>
                </a:solidFill>
                <a:effectLst/>
                <a:latin typeface="+mj-lt"/>
                <a:ea typeface="+mj-ea"/>
                <a:cs typeface="+mj-cs"/>
              </a:defRPr>
            </a:lvl1pPr>
          </a:lstStyle>
          <a:p>
            <a:r>
              <a:rPr kumimoji="0" lang="hu-HU" smtClean="0"/>
              <a:t>Mintacím szerkesztése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1"/>
            </a:lvl1pPr>
            <a:lvl2pPr indent="0" algn="l">
              <a:buNone/>
              <a:defRPr sz="1200"/>
            </a:lvl2pPr>
            <a:lvl3pPr indent="0" algn="l">
              <a:buNone/>
              <a:defRPr sz="1001"/>
            </a:lvl3pPr>
            <a:lvl4pPr indent="0" algn="l">
              <a:buNone/>
              <a:defRPr sz="900"/>
            </a:lvl4pPr>
            <a:lvl5pPr indent="0" algn="l">
              <a:buNone/>
              <a:defRPr sz="900"/>
            </a:lvl5pPr>
          </a:lstStyle>
          <a:p>
            <a:pPr lvl="0" eaLnBrk="1" latinLnBrk="0" hangingPunct="1"/>
            <a:r>
              <a:rPr kumimoji="0" lang="hu-HU" smtClean="0"/>
              <a:t>Mintaszöveg szerkesztése</a:t>
            </a:r>
          </a:p>
        </p:txBody>
      </p:sp>
      <p:sp>
        <p:nvSpPr>
          <p:cNvPr id="4" name="Content Placeholder 3"/>
          <p:cNvSpPr>
            <a:spLocks noGrp="1"/>
          </p:cNvSpPr>
          <p:nvPr>
            <p:ph sz="half" idx="1"/>
          </p:nvPr>
        </p:nvSpPr>
        <p:spPr>
          <a:xfrm>
            <a:off x="4766733" y="1676400"/>
            <a:ext cx="6815668" cy="4572000"/>
          </a:xfrm>
        </p:spPr>
        <p:txBody>
          <a:bodyPr tIns="0"/>
          <a:lstStyle>
            <a:lvl1pPr>
              <a:defRPr sz="2800"/>
            </a:lvl1pPr>
            <a:lvl2pPr>
              <a:defRPr sz="2601"/>
            </a:lvl2pPr>
            <a:lvl3pPr>
              <a:defRPr sz="2400"/>
            </a:lvl3pPr>
            <a:lvl4pPr>
              <a:defRPr sz="2000"/>
            </a:lvl4pPr>
            <a:lvl5pPr>
              <a:defRPr sz="1801"/>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ate Placeholder 4"/>
          <p:cNvSpPr>
            <a:spLocks noGrp="1"/>
          </p:cNvSpPr>
          <p:nvPr>
            <p:ph type="dt" sz="half" idx="10"/>
          </p:nvPr>
        </p:nvSpPr>
        <p:spPr/>
        <p:txBody>
          <a:bodyPr/>
          <a:lstStyle/>
          <a:p>
            <a:fld id="{B4FE8E01-EB89-444B-8A54-FB5D4E5327AF}" type="datetimeFigureOut">
              <a:rPr lang="hu-HU" smtClean="0"/>
              <a:t>2018.05.07.</a:t>
            </a:fld>
            <a:endParaRPr lang="hu-HU" dirty="0"/>
          </a:p>
        </p:txBody>
      </p:sp>
      <p:sp>
        <p:nvSpPr>
          <p:cNvPr id="6" name="Footer Placeholder 5"/>
          <p:cNvSpPr>
            <a:spLocks noGrp="1"/>
          </p:cNvSpPr>
          <p:nvPr>
            <p:ph type="ftr" sz="quarter" idx="11"/>
          </p:nvPr>
        </p:nvSpPr>
        <p:spPr/>
        <p:txBody>
          <a:bodyPr/>
          <a:lstStyle/>
          <a:p>
            <a:endParaRPr lang="hu-HU" dirty="0"/>
          </a:p>
        </p:txBody>
      </p:sp>
      <p:sp>
        <p:nvSpPr>
          <p:cNvPr id="7" name="Slide Number Placeholder 6"/>
          <p:cNvSpPr>
            <a:spLocks noGrp="1"/>
          </p:cNvSpPr>
          <p:nvPr>
            <p:ph type="sldNum" sz="quarter" idx="12"/>
          </p:nvPr>
        </p:nvSpPr>
        <p:spPr/>
        <p:txBody>
          <a:bodyPr/>
          <a:lstStyle/>
          <a:p>
            <a:fld id="{4A666B21-CBB7-4052-B8AD-F8375D3E29D8}" type="slidenum">
              <a:rPr lang="hu-HU" smtClean="0"/>
              <a:t>‹#›</a:t>
            </a:fld>
            <a:endParaRPr lang="hu-H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1" dirty="0"/>
          </a:p>
        </p:txBody>
      </p:sp>
      <p:sp>
        <p:nvSpPr>
          <p:cNvPr id="12" name="Right Triangle 11"/>
          <p:cNvSpPr/>
          <p:nvPr/>
        </p:nvSpPr>
        <p:spPr>
          <a:xfrm rot="420000" flipV="1">
            <a:off x="10672180"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1" dirty="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hu-HU" smtClean="0"/>
              <a:t>Mintacím szerkesztése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1"/>
              </a:spcBef>
              <a:buFontTx/>
              <a:buNone/>
              <a:defRPr sz="1300"/>
            </a:lvl1pPr>
            <a:lvl2pPr>
              <a:defRPr sz="1200"/>
            </a:lvl2pPr>
            <a:lvl3pPr>
              <a:defRPr sz="1001"/>
            </a:lvl3pPr>
            <a:lvl4pPr>
              <a:defRPr sz="900"/>
            </a:lvl4pPr>
            <a:lvl5pPr>
              <a:defRPr sz="900"/>
            </a:lvl5pPr>
          </a:lstStyle>
          <a:p>
            <a:pPr lvl="0" eaLnBrk="1" latinLnBrk="0" hangingPunct="1"/>
            <a:r>
              <a:rPr kumimoji="0" lang="hu-HU" smtClean="0"/>
              <a:t>Mintaszöveg szerkesztése</a:t>
            </a:r>
          </a:p>
        </p:txBody>
      </p:sp>
      <p:sp>
        <p:nvSpPr>
          <p:cNvPr id="5" name="Date Placeholder 4"/>
          <p:cNvSpPr>
            <a:spLocks noGrp="1"/>
          </p:cNvSpPr>
          <p:nvPr>
            <p:ph type="dt" sz="half" idx="10"/>
          </p:nvPr>
        </p:nvSpPr>
        <p:spPr/>
        <p:txBody>
          <a:bodyPr/>
          <a:lstStyle/>
          <a:p>
            <a:fld id="{B4FE8E01-EB89-444B-8A54-FB5D4E5327AF}" type="datetimeFigureOut">
              <a:rPr lang="hu-HU" smtClean="0"/>
              <a:t>2018.05.07.</a:t>
            </a:fld>
            <a:endParaRPr lang="hu-HU" dirty="0"/>
          </a:p>
        </p:txBody>
      </p:sp>
      <p:sp>
        <p:nvSpPr>
          <p:cNvPr id="6" name="Footer Placeholder 5"/>
          <p:cNvSpPr>
            <a:spLocks noGrp="1"/>
          </p:cNvSpPr>
          <p:nvPr>
            <p:ph type="ftr" sz="quarter" idx="11"/>
          </p:nvPr>
        </p:nvSpPr>
        <p:spPr/>
        <p:txBody>
          <a:bodyPr/>
          <a:lstStyle/>
          <a:p>
            <a:endParaRPr lang="hu-HU" dirty="0"/>
          </a:p>
        </p:txBody>
      </p:sp>
      <p:sp>
        <p:nvSpPr>
          <p:cNvPr id="7" name="Slide Number Placeholder 6"/>
          <p:cNvSpPr>
            <a:spLocks noGrp="1"/>
          </p:cNvSpPr>
          <p:nvPr>
            <p:ph type="sldNum" sz="quarter" idx="12"/>
          </p:nvPr>
        </p:nvSpPr>
        <p:spPr>
          <a:xfrm>
            <a:off x="10769600" y="6356352"/>
            <a:ext cx="812800" cy="365125"/>
          </a:xfrm>
        </p:spPr>
        <p:txBody>
          <a:bodyPr/>
          <a:lstStyle/>
          <a:p>
            <a:fld id="{4A666B21-CBB7-4052-B8AD-F8375D3E29D8}" type="slidenum">
              <a:rPr lang="hu-HU" smtClean="0"/>
              <a:t>‹#›</a:t>
            </a:fld>
            <a:endParaRPr lang="hu-HU"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u-HU" dirty="0" smtClean="0"/>
              <a:t>Kép beszúrásához kattintson az ikonra</a:t>
            </a:r>
            <a:endParaRPr kumimoji="0" lang="en-US" dirty="0"/>
          </a:p>
        </p:txBody>
      </p:sp>
      <p:sp>
        <p:nvSpPr>
          <p:cNvPr id="10" name="Freeform 9"/>
          <p:cNvSpPr>
            <a:spLocks/>
          </p:cNvSpPr>
          <p:nvPr/>
        </p:nvSpPr>
        <p:spPr bwMode="auto">
          <a:xfrm flipV="1">
            <a:off x="-12701" y="5816600"/>
            <a:ext cx="1221740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1" rIns="91440" bIns="45721" anchor="t" compatLnSpc="1"/>
          <a:lstStyle/>
          <a:p>
            <a:pPr marL="0" algn="l" rtl="0" eaLnBrk="1" latinLnBrk="0" hangingPunct="1"/>
            <a:endParaRPr kumimoji="0" lang="en-US" sz="1801" dirty="0">
              <a:solidFill>
                <a:schemeClr val="tx1"/>
              </a:solidFill>
              <a:latin typeface="+mn-lt"/>
              <a:ea typeface="+mn-ea"/>
              <a:cs typeface="+mn-cs"/>
            </a:endParaRPr>
          </a:p>
        </p:txBody>
      </p:sp>
      <p:sp>
        <p:nvSpPr>
          <p:cNvPr id="11" name="Freeform 10"/>
          <p:cNvSpPr>
            <a:spLocks/>
          </p:cNvSpPr>
          <p:nvPr/>
        </p:nvSpPr>
        <p:spPr bwMode="auto">
          <a:xfrm flipV="1">
            <a:off x="5842001" y="6219827"/>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1" rIns="91440" bIns="45721" anchor="t" compatLnSpc="1"/>
          <a:lstStyle/>
          <a:p>
            <a:pPr marL="0" algn="l" rtl="0" eaLnBrk="1" latinLnBrk="0" hangingPunct="1"/>
            <a:endParaRPr kumimoji="0" lang="en-US" sz="1801"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1" y="-7144"/>
            <a:ext cx="1221740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1" rIns="91440" bIns="45721" anchor="t" compatLnSpc="1"/>
          <a:lstStyle/>
          <a:p>
            <a:pPr marL="0" algn="l" rtl="0" eaLnBrk="1" latinLnBrk="0" hangingPunct="1"/>
            <a:endParaRPr kumimoji="0" lang="en-US" sz="1801" dirty="0">
              <a:solidFill>
                <a:schemeClr val="tx1"/>
              </a:solidFill>
              <a:latin typeface="+mn-lt"/>
              <a:ea typeface="+mn-ea"/>
              <a:cs typeface="+mn-cs"/>
            </a:endParaRPr>
          </a:p>
        </p:txBody>
      </p:sp>
      <p:sp>
        <p:nvSpPr>
          <p:cNvPr id="8" name="Freeform 7"/>
          <p:cNvSpPr>
            <a:spLocks/>
          </p:cNvSpPr>
          <p:nvPr/>
        </p:nvSpPr>
        <p:spPr bwMode="auto">
          <a:xfrm>
            <a:off x="5842001" y="-7143"/>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1" rIns="91440" bIns="45721" anchor="t" compatLnSpc="1"/>
          <a:lstStyle/>
          <a:p>
            <a:pPr marL="0" algn="l" rtl="0" eaLnBrk="1" latinLnBrk="0" hangingPunct="1"/>
            <a:endParaRPr kumimoji="0" lang="en-US" sz="1801" dirty="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hu-HU" smtClean="0"/>
              <a:t>Mintacím szerkesztése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hu-HU" dirty="0" smtClean="0"/>
              <a:t>Mintaszöveg szerkesztése</a:t>
            </a:r>
          </a:p>
          <a:p>
            <a:pPr lvl="1" eaLnBrk="1" latinLnBrk="0" hangingPunct="1"/>
            <a:r>
              <a:rPr kumimoji="0" lang="hu-HU" dirty="0" smtClean="0"/>
              <a:t>Második szint</a:t>
            </a:r>
          </a:p>
          <a:p>
            <a:pPr lvl="2" eaLnBrk="1" latinLnBrk="0" hangingPunct="1"/>
            <a:r>
              <a:rPr kumimoji="0" lang="hu-HU" dirty="0" smtClean="0"/>
              <a:t>Harmadik szint</a:t>
            </a:r>
          </a:p>
          <a:p>
            <a:pPr lvl="3" eaLnBrk="1" latinLnBrk="0" hangingPunct="1"/>
            <a:r>
              <a:rPr kumimoji="0" lang="hu-HU" dirty="0" smtClean="0"/>
              <a:t>Negyedik szint</a:t>
            </a:r>
          </a:p>
          <a:p>
            <a:pPr lvl="4" eaLnBrk="1" latinLnBrk="0" hangingPunct="1"/>
            <a:r>
              <a:rPr kumimoji="0" lang="hu-HU" dirty="0" smtClean="0"/>
              <a:t>Ötödik szint</a:t>
            </a:r>
            <a:endParaRPr kumimoji="0" lang="en-US" dirty="0"/>
          </a:p>
        </p:txBody>
      </p:sp>
      <p:sp>
        <p:nvSpPr>
          <p:cNvPr id="10" name="Date Placeholder 9"/>
          <p:cNvSpPr>
            <a:spLocks noGrp="1"/>
          </p:cNvSpPr>
          <p:nvPr>
            <p:ph type="dt" sz="half" idx="2"/>
          </p:nvPr>
        </p:nvSpPr>
        <p:spPr>
          <a:xfrm>
            <a:off x="609600" y="6356352"/>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FE8E01-EB89-444B-8A54-FB5D4E5327AF}" type="datetimeFigureOut">
              <a:rPr lang="hu-HU" smtClean="0"/>
              <a:t>2018.05.07.</a:t>
            </a:fld>
            <a:endParaRPr lang="hu-HU" dirty="0"/>
          </a:p>
        </p:txBody>
      </p:sp>
      <p:sp>
        <p:nvSpPr>
          <p:cNvPr id="22" name="Footer Placeholder 21"/>
          <p:cNvSpPr>
            <a:spLocks noGrp="1"/>
          </p:cNvSpPr>
          <p:nvPr>
            <p:ph type="ftr" sz="quarter" idx="3"/>
          </p:nvPr>
        </p:nvSpPr>
        <p:spPr>
          <a:xfrm>
            <a:off x="3556000" y="6356352"/>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u-HU" dirty="0"/>
          </a:p>
        </p:txBody>
      </p:sp>
      <p:sp>
        <p:nvSpPr>
          <p:cNvPr id="18" name="Slide Number Placeholder 17"/>
          <p:cNvSpPr>
            <a:spLocks noGrp="1"/>
          </p:cNvSpPr>
          <p:nvPr>
            <p:ph type="sldNum" sz="quarter" idx="4"/>
          </p:nvPr>
        </p:nvSpPr>
        <p:spPr>
          <a:xfrm>
            <a:off x="10566400" y="6356352"/>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A666B21-CBB7-4052-B8AD-F8375D3E29D8}" type="slidenum">
              <a:rPr lang="hu-HU" smtClean="0"/>
              <a:t>‹#›</a:t>
            </a:fld>
            <a:endParaRPr lang="hu-HU" dirty="0"/>
          </a:p>
        </p:txBody>
      </p:sp>
      <p:grpSp>
        <p:nvGrpSpPr>
          <p:cNvPr id="2" name="Group 1"/>
          <p:cNvGrpSpPr/>
          <p:nvPr/>
        </p:nvGrpSpPr>
        <p:grpSpPr>
          <a:xfrm>
            <a:off x="-25354"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1"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1" dirty="0"/>
            </a:p>
          </p:txBody>
        </p:sp>
      </p:grpSp>
      <p:sp>
        <p:nvSpPr>
          <p:cNvPr id="20" name="Szövegdoboz 19"/>
          <p:cNvSpPr txBox="1"/>
          <p:nvPr userDrawn="1"/>
        </p:nvSpPr>
        <p:spPr>
          <a:xfrm>
            <a:off x="148601" y="6341884"/>
            <a:ext cx="938151" cy="523220"/>
          </a:xfrm>
          <a:prstGeom prst="rect">
            <a:avLst/>
          </a:prstGeom>
          <a:noFill/>
        </p:spPr>
        <p:txBody>
          <a:bodyPr wrap="square" rtlCol="0">
            <a:spAutoFit/>
          </a:bodyPr>
          <a:lstStyle/>
          <a:p>
            <a:r>
              <a:rPr lang="hu-HU"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pperplate Gothic Bold" panose="020E0705020206020404" pitchFamily="34" charset="0"/>
              </a:rPr>
              <a:t>100</a:t>
            </a:r>
            <a:endParaRPr lang="hu-HU"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pperplate Gothic Bold" panose="020E0705020206020404" pitchFamily="34" charset="0"/>
            </a:endParaRPr>
          </a:p>
        </p:txBody>
      </p:sp>
      <p:pic>
        <p:nvPicPr>
          <p:cNvPr id="6" name="Kép 5"/>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97995" y="3444737"/>
            <a:ext cx="1039365" cy="2895376"/>
          </a:xfrm>
          <a:prstGeom prst="rect">
            <a:avLst/>
          </a:prstGeom>
        </p:spPr>
      </p:pic>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679" r:id="rId12"/>
  </p:sldLayoutIdLst>
  <p:txStyles>
    <p:titleStyle>
      <a:lvl1pPr algn="l" rtl="0" eaLnBrk="1" latinLnBrk="0" hangingPunct="1">
        <a:spcBef>
          <a:spcPct val="0"/>
        </a:spcBef>
        <a:buNone/>
        <a:defRPr kumimoji="0" sz="5001" b="0" kern="1200">
          <a:ln>
            <a:noFill/>
          </a:ln>
          <a:solidFill>
            <a:schemeClr val="tx2"/>
          </a:solidFill>
          <a:effectLst/>
          <a:latin typeface="+mj-lt"/>
          <a:ea typeface="+mj-ea"/>
          <a:cs typeface="+mj-cs"/>
        </a:defRPr>
      </a:lvl1pPr>
    </p:titleStyle>
    <p:bodyStyle>
      <a:lvl1pPr marL="274323" indent="-274323" algn="l" rtl="0" eaLnBrk="1" latinLnBrk="0" hangingPunct="1">
        <a:spcBef>
          <a:spcPct val="20000"/>
        </a:spcBef>
        <a:buClr>
          <a:schemeClr val="accent3"/>
        </a:buClr>
        <a:buSzPct val="95000"/>
        <a:buFont typeface="Wingdings 2"/>
        <a:buChar char=""/>
        <a:defRPr kumimoji="0" sz="2601" kern="1200">
          <a:solidFill>
            <a:schemeClr val="tx1"/>
          </a:solidFill>
          <a:latin typeface="+mn-lt"/>
          <a:ea typeface="+mn-ea"/>
          <a:cs typeface="+mn-cs"/>
        </a:defRPr>
      </a:lvl1pPr>
      <a:lvl2pPr marL="640088" indent="-246892"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11" indent="-246892"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35" indent="-210316"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58" indent="-210316"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82" indent="-210316" algn="l" rtl="0" eaLnBrk="1" latinLnBrk="0" hangingPunct="1">
        <a:spcBef>
          <a:spcPct val="20000"/>
        </a:spcBef>
        <a:buClr>
          <a:schemeClr val="accent5"/>
        </a:buClr>
        <a:buSzPct val="80000"/>
        <a:buFont typeface="Wingdings 2"/>
        <a:buChar char=""/>
        <a:defRPr kumimoji="0" sz="1801" kern="1200">
          <a:solidFill>
            <a:schemeClr val="tx1"/>
          </a:solidFill>
          <a:latin typeface="+mn-lt"/>
          <a:ea typeface="+mn-ea"/>
          <a:cs typeface="+mn-cs"/>
        </a:defRPr>
      </a:lvl6pPr>
      <a:lvl7pPr marL="1920264" indent="-182882"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87" indent="-182882"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911" indent="-182882" algn="l" rtl="0" eaLnBrk="1" latinLnBrk="0" hangingPunct="1">
        <a:spcBef>
          <a:spcPct val="20000"/>
        </a:spcBef>
        <a:buClr>
          <a:schemeClr val="tx2"/>
        </a:buClr>
        <a:buFontTx/>
        <a:buChar char="•"/>
        <a:defRPr kumimoji="0" sz="1401"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6" algn="l" rtl="0" eaLnBrk="1" latinLnBrk="0" hangingPunct="1">
        <a:defRPr kumimoji="0" kern="1200">
          <a:solidFill>
            <a:schemeClr val="tx1"/>
          </a:solidFill>
          <a:latin typeface="+mn-lt"/>
          <a:ea typeface="+mn-ea"/>
          <a:cs typeface="+mn-cs"/>
        </a:defRPr>
      </a:lvl2pPr>
      <a:lvl3pPr marL="914411" algn="l" rtl="0" eaLnBrk="1" latinLnBrk="0" hangingPunct="1">
        <a:defRPr kumimoji="0" kern="1200">
          <a:solidFill>
            <a:schemeClr val="tx1"/>
          </a:solidFill>
          <a:latin typeface="+mn-lt"/>
          <a:ea typeface="+mn-ea"/>
          <a:cs typeface="+mn-cs"/>
        </a:defRPr>
      </a:lvl3pPr>
      <a:lvl4pPr marL="1371617" algn="l" rtl="0" eaLnBrk="1" latinLnBrk="0" hangingPunct="1">
        <a:defRPr kumimoji="0" kern="1200">
          <a:solidFill>
            <a:schemeClr val="tx1"/>
          </a:solidFill>
          <a:latin typeface="+mn-lt"/>
          <a:ea typeface="+mn-ea"/>
          <a:cs typeface="+mn-cs"/>
        </a:defRPr>
      </a:lvl4pPr>
      <a:lvl5pPr marL="1828823" algn="l" rtl="0" eaLnBrk="1" latinLnBrk="0" hangingPunct="1">
        <a:defRPr kumimoji="0" kern="1200">
          <a:solidFill>
            <a:schemeClr val="tx1"/>
          </a:solidFill>
          <a:latin typeface="+mn-lt"/>
          <a:ea typeface="+mn-ea"/>
          <a:cs typeface="+mn-cs"/>
        </a:defRPr>
      </a:lvl5pPr>
      <a:lvl6pPr marL="2286029" algn="l" rtl="0" eaLnBrk="1" latinLnBrk="0" hangingPunct="1">
        <a:defRPr kumimoji="0" kern="1200">
          <a:solidFill>
            <a:schemeClr val="tx1"/>
          </a:solidFill>
          <a:latin typeface="+mn-lt"/>
          <a:ea typeface="+mn-ea"/>
          <a:cs typeface="+mn-cs"/>
        </a:defRPr>
      </a:lvl6pPr>
      <a:lvl7pPr marL="2743234" algn="l" rtl="0" eaLnBrk="1" latinLnBrk="0" hangingPunct="1">
        <a:defRPr kumimoji="0" kern="1200">
          <a:solidFill>
            <a:schemeClr val="tx1"/>
          </a:solidFill>
          <a:latin typeface="+mn-lt"/>
          <a:ea typeface="+mn-ea"/>
          <a:cs typeface="+mn-cs"/>
        </a:defRPr>
      </a:lvl7pPr>
      <a:lvl8pPr marL="3200440" algn="l" rtl="0" eaLnBrk="1" latinLnBrk="0" hangingPunct="1">
        <a:defRPr kumimoji="0" kern="1200">
          <a:solidFill>
            <a:schemeClr val="tx1"/>
          </a:solidFill>
          <a:latin typeface="+mn-lt"/>
          <a:ea typeface="+mn-ea"/>
          <a:cs typeface="+mn-cs"/>
        </a:defRPr>
      </a:lvl8pPr>
      <a:lvl9pPr marL="3657646"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549525" y="1707776"/>
            <a:ext cx="3968688" cy="1143000"/>
          </a:xfrm>
        </p:spPr>
        <p:txBody>
          <a:bodyPr>
            <a:noAutofit/>
          </a:bodyPr>
          <a:lstStyle/>
          <a:p>
            <a:r>
              <a:rPr lang="hu-HU" sz="8000" dirty="0" smtClean="0"/>
              <a:t>Üzenetek</a:t>
            </a:r>
            <a:endParaRPr lang="hu-HU" sz="8000" dirty="0"/>
          </a:p>
        </p:txBody>
      </p:sp>
      <p:pic>
        <p:nvPicPr>
          <p:cNvPr id="3" name="Tartalom helye 2"/>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4704752" y="1176654"/>
            <a:ext cx="7118812" cy="5339109"/>
          </a:xfrm>
        </p:spPr>
      </p:pic>
    </p:spTree>
    <p:extLst>
      <p:ext uri="{BB962C8B-B14F-4D97-AF65-F5344CB8AC3E}">
        <p14:creationId xmlns:p14="http://schemas.microsoft.com/office/powerpoint/2010/main" val="2015653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541059" y="739588"/>
            <a:ext cx="7364506" cy="986476"/>
          </a:xfrm>
        </p:spPr>
        <p:txBody>
          <a:bodyPr/>
          <a:lstStyle/>
          <a:p>
            <a:r>
              <a:rPr lang="hu-HU" dirty="0" smtClean="0"/>
              <a:t>Bányász Katalin, önkéntes</a:t>
            </a:r>
            <a:endParaRPr lang="hu-HU" dirty="0"/>
          </a:p>
        </p:txBody>
      </p:sp>
      <p:sp>
        <p:nvSpPr>
          <p:cNvPr id="3" name="Tartalom helye 2"/>
          <p:cNvSpPr>
            <a:spLocks noGrp="1"/>
          </p:cNvSpPr>
          <p:nvPr>
            <p:ph sz="half" idx="1"/>
          </p:nvPr>
        </p:nvSpPr>
        <p:spPr>
          <a:xfrm>
            <a:off x="1613647" y="2014214"/>
            <a:ext cx="6494929" cy="4843786"/>
          </a:xfrm>
        </p:spPr>
        <p:txBody>
          <a:bodyPr>
            <a:normAutofit/>
          </a:bodyPr>
          <a:lstStyle/>
          <a:p>
            <a:pPr marL="0" indent="0">
              <a:buNone/>
            </a:pPr>
            <a:r>
              <a:rPr lang="hu-HU" sz="2800" dirty="0"/>
              <a:t>Nem értem el nagy sikereket az életben, de mindig kitartó és szorgalmas voltam, amit hiszem, és vallom, hogy ennek az iskolának köszönhetek. Az az értékrend amit az iskola számomra közvetített mindig is példaértékű volt és sok nehézségen segített át. M</a:t>
            </a:r>
            <a:r>
              <a:rPr lang="hu-HU" sz="2800" dirty="0" smtClean="0"/>
              <a:t>aga </a:t>
            </a:r>
            <a:r>
              <a:rPr lang="hu-HU" sz="2800" dirty="0"/>
              <a:t>az a tény, hogy Zrínyis lehettem büszkeséggel tölt el és ha kérdik melyik gimibe jártam mindig büszkén mondom, hogy én „Zrínyis voltam!”</a:t>
            </a:r>
          </a:p>
          <a:p>
            <a:endParaRPr lang="hu-HU" dirty="0"/>
          </a:p>
        </p:txBody>
      </p:sp>
      <p:pic>
        <p:nvPicPr>
          <p:cNvPr id="5" name="Kép1"/>
          <p:cNvPicPr>
            <a:picLocks noGrp="1"/>
          </p:cNvPicPr>
          <p:nvPr>
            <p:ph sz="half" idx="2"/>
          </p:nvPr>
        </p:nvPicPr>
        <p:blipFill>
          <a:blip r:embed="rId2" cstate="email">
            <a:extLst>
              <a:ext uri="{28A0092B-C50C-407E-A947-70E740481C1C}">
                <a14:useLocalDpi xmlns:a14="http://schemas.microsoft.com/office/drawing/2010/main"/>
              </a:ext>
            </a:extLst>
          </a:blip>
          <a:stretch>
            <a:fillRect/>
          </a:stretch>
        </p:blipFill>
        <p:spPr bwMode="auto">
          <a:xfrm>
            <a:off x="8291911" y="2014214"/>
            <a:ext cx="2775018" cy="3189798"/>
          </a:xfrm>
          <a:prstGeom prst="rect">
            <a:avLst/>
          </a:prstGeom>
        </p:spPr>
      </p:pic>
    </p:spTree>
    <p:extLst>
      <p:ext uri="{BB962C8B-B14F-4D97-AF65-F5344CB8AC3E}">
        <p14:creationId xmlns:p14="http://schemas.microsoft.com/office/powerpoint/2010/main" val="421659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Bornemissza Nándor, üzletviteli tanácsadó</a:t>
            </a:r>
            <a:endParaRPr lang="hu-HU" dirty="0"/>
          </a:p>
        </p:txBody>
      </p:sp>
      <p:sp>
        <p:nvSpPr>
          <p:cNvPr id="3" name="Tartalom helye 2"/>
          <p:cNvSpPr>
            <a:spLocks noGrp="1"/>
          </p:cNvSpPr>
          <p:nvPr>
            <p:ph sz="half" idx="1"/>
          </p:nvPr>
        </p:nvSpPr>
        <p:spPr>
          <a:xfrm>
            <a:off x="1481931" y="2441305"/>
            <a:ext cx="5374341" cy="3458738"/>
          </a:xfrm>
        </p:spPr>
        <p:txBody>
          <a:bodyPr/>
          <a:lstStyle/>
          <a:p>
            <a:pPr marL="0" indent="0">
              <a:buNone/>
            </a:pPr>
            <a:r>
              <a:rPr lang="hu-HU" sz="2800" dirty="0"/>
              <a:t>Köszönök mindent! Nekem, egy kárpátaljai diáknak, akkoriban komoly lehetőségeket nyitott meg a Zrínyi. Imádtam mind a 4 évet és a mai napig gyakran beszélek a volt osztálytársaimmal, akik nagyon jó barátaim lettek. </a:t>
            </a:r>
          </a:p>
          <a:p>
            <a:endParaRPr lang="hu-HU" dirty="0"/>
          </a:p>
        </p:txBody>
      </p:sp>
      <p:pic>
        <p:nvPicPr>
          <p:cNvPr id="5" name="Picture 1" descr="Macintosh HD:Users:nandorbornemissza:Downloads:Fénykép.jpg"/>
          <p:cNvPicPr>
            <a:picLocks noGrp="1"/>
          </p:cNvPicPr>
          <p:nvPr>
            <p:ph sz="half" idx="2"/>
          </p:nvPr>
        </p:nvPicPr>
        <p:blipFill>
          <a:blip r:embed="rId2" cstate="email">
            <a:extLst>
              <a:ext uri="{28A0092B-C50C-407E-A947-70E740481C1C}">
                <a14:useLocalDpi xmlns:a14="http://schemas.microsoft.com/office/drawing/2010/main"/>
              </a:ext>
            </a:extLst>
          </a:blip>
          <a:srcRect/>
          <a:stretch>
            <a:fillRect/>
          </a:stretch>
        </p:blipFill>
        <p:spPr bwMode="auto">
          <a:xfrm>
            <a:off x="7057978" y="1995005"/>
            <a:ext cx="4351338" cy="4351338"/>
          </a:xfrm>
          <a:prstGeom prst="rect">
            <a:avLst/>
          </a:prstGeom>
          <a:noFill/>
          <a:ln>
            <a:noFill/>
          </a:ln>
        </p:spPr>
      </p:pic>
    </p:spTree>
    <p:extLst>
      <p:ext uri="{BB962C8B-B14F-4D97-AF65-F5344CB8AC3E}">
        <p14:creationId xmlns:p14="http://schemas.microsoft.com/office/powerpoint/2010/main" val="760891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09600" y="475488"/>
            <a:ext cx="10972800" cy="1143000"/>
          </a:xfrm>
        </p:spPr>
        <p:txBody>
          <a:bodyPr/>
          <a:lstStyle/>
          <a:p>
            <a:pPr algn="ctr"/>
            <a:r>
              <a:rPr lang="hu-HU" dirty="0" smtClean="0"/>
              <a:t>Hlatky Péter, közgazdász, anyagmérnök</a:t>
            </a:r>
            <a:endParaRPr lang="hu-HU" dirty="0"/>
          </a:p>
        </p:txBody>
      </p:sp>
      <p:sp>
        <p:nvSpPr>
          <p:cNvPr id="3" name="Tartalom helye 2"/>
          <p:cNvSpPr>
            <a:spLocks noGrp="1"/>
          </p:cNvSpPr>
          <p:nvPr>
            <p:ph sz="half" idx="1"/>
          </p:nvPr>
        </p:nvSpPr>
        <p:spPr>
          <a:xfrm>
            <a:off x="1056005" y="1869141"/>
            <a:ext cx="7418294" cy="4606808"/>
          </a:xfrm>
        </p:spPr>
        <p:txBody>
          <a:bodyPr>
            <a:normAutofit fontScale="85000" lnSpcReduction="10000"/>
          </a:bodyPr>
          <a:lstStyle/>
          <a:p>
            <a:r>
              <a:rPr lang="hu-HU" sz="3300" dirty="0"/>
              <a:t>A ZIG nagyon sokat adott nekem. Mind szemléletben, mind tudásban itt alapoztam meg az életemet és az itt eltöltött évek azóta bearanyozódtak emlékeimben.</a:t>
            </a:r>
          </a:p>
          <a:p>
            <a:r>
              <a:rPr lang="hu-HU" sz="3300" dirty="0" smtClean="0"/>
              <a:t>Tanuljatok </a:t>
            </a:r>
            <a:r>
              <a:rPr lang="hu-HU" sz="3300" dirty="0"/>
              <a:t>meg tanáraitoktól mindent amit lehet, mert ilyen sokszínű tudást később semmikor nem lesz alkalmatok magatokba szívni. Tegyétek ezt akkor is, ha nem a kémia vagy a magyar nyelvtan a kedvenc tárgyatok, mert ettől csak többek lehettek, hisz „Smart is the New Sexy</a:t>
            </a:r>
            <a:r>
              <a:rPr lang="hu-HU" sz="3300" dirty="0" smtClean="0"/>
              <a:t>“!</a:t>
            </a:r>
            <a:r>
              <a:rPr lang="hu-HU" sz="3300" dirty="0"/>
              <a:t> </a:t>
            </a:r>
          </a:p>
          <a:p>
            <a:endParaRPr lang="hu-HU" dirty="0"/>
          </a:p>
        </p:txBody>
      </p:sp>
      <p:pic>
        <p:nvPicPr>
          <p:cNvPr id="9" name="Kép1" descr="HP"/>
          <p:cNvPicPr>
            <a:picLocks noRo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474299" y="2240546"/>
            <a:ext cx="2987898" cy="3380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50421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519517" y="981634"/>
            <a:ext cx="9152965" cy="946135"/>
          </a:xfrm>
        </p:spPr>
        <p:txBody>
          <a:bodyPr/>
          <a:lstStyle/>
          <a:p>
            <a:r>
              <a:rPr lang="hu-HU" dirty="0" smtClean="0"/>
              <a:t>Ráskó Eszter, HR-vezető, humorista</a:t>
            </a:r>
            <a:endParaRPr lang="hu-HU" dirty="0"/>
          </a:p>
        </p:txBody>
      </p:sp>
      <p:sp>
        <p:nvSpPr>
          <p:cNvPr id="3" name="Tartalom helye 2"/>
          <p:cNvSpPr>
            <a:spLocks noGrp="1"/>
          </p:cNvSpPr>
          <p:nvPr>
            <p:ph sz="half" idx="1"/>
          </p:nvPr>
        </p:nvSpPr>
        <p:spPr>
          <a:xfrm>
            <a:off x="1606175" y="3208614"/>
            <a:ext cx="5547659" cy="1773618"/>
          </a:xfrm>
        </p:spPr>
        <p:txBody>
          <a:bodyPr>
            <a:noAutofit/>
          </a:bodyPr>
          <a:lstStyle/>
          <a:p>
            <a:pPr marL="0" indent="0">
              <a:buNone/>
            </a:pPr>
            <a:r>
              <a:rPr lang="hu-HU" sz="2800" dirty="0"/>
              <a:t>Bár a miskolci osztálykiránduláson elkobozták az összes borunkat, már nem haragszunk.</a:t>
            </a:r>
          </a:p>
          <a:p>
            <a:pPr marL="0" indent="0">
              <a:buNone/>
            </a:pPr>
            <a:endParaRPr lang="hu-HU" sz="2800" dirty="0"/>
          </a:p>
        </p:txBody>
      </p:sp>
      <p:pic>
        <p:nvPicPr>
          <p:cNvPr id="6" name="Tartalom helye 5" descr="C:\Users\reszter.APPELLO\Pictures\DSZ\színes\print - IMG_1409.jpg"/>
          <p:cNvPicPr>
            <a:picLocks noGrp="1"/>
          </p:cNvPicPr>
          <p:nvPr>
            <p:ph sz="half" idx="2"/>
          </p:nvPr>
        </p:nvPicPr>
        <p:blipFill rotWithShape="1">
          <a:blip r:embed="rId2" cstate="email">
            <a:extLst>
              <a:ext uri="{28A0092B-C50C-407E-A947-70E740481C1C}">
                <a14:useLocalDpi xmlns:a14="http://schemas.microsoft.com/office/drawing/2010/main"/>
              </a:ext>
            </a:extLst>
          </a:blip>
          <a:srcRect l="10641"/>
          <a:stretch/>
        </p:blipFill>
        <p:spPr bwMode="auto">
          <a:xfrm>
            <a:off x="7153834" y="2475653"/>
            <a:ext cx="4630271" cy="3454694"/>
          </a:xfrm>
          <a:prstGeom prst="rect">
            <a:avLst/>
          </a:prstGeom>
          <a:noFill/>
          <a:ln>
            <a:noFill/>
          </a:ln>
        </p:spPr>
      </p:pic>
    </p:spTree>
    <p:extLst>
      <p:ext uri="{BB962C8B-B14F-4D97-AF65-F5344CB8AC3E}">
        <p14:creationId xmlns:p14="http://schemas.microsoft.com/office/powerpoint/2010/main" val="1035629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5335" y="900953"/>
            <a:ext cx="12086665" cy="699247"/>
          </a:xfrm>
        </p:spPr>
        <p:txBody>
          <a:bodyPr>
            <a:normAutofit fontScale="90000"/>
          </a:bodyPr>
          <a:lstStyle/>
          <a:p>
            <a:r>
              <a:rPr lang="hu-HU" dirty="0" smtClean="0"/>
              <a:t>Dr. Lutter Imre-előadóművész, a Magyar Versmondó</a:t>
            </a:r>
            <a:endParaRPr lang="hu-HU" dirty="0"/>
          </a:p>
        </p:txBody>
      </p:sp>
      <p:sp>
        <p:nvSpPr>
          <p:cNvPr id="3" name="Tartalom helye 2"/>
          <p:cNvSpPr>
            <a:spLocks noGrp="1"/>
          </p:cNvSpPr>
          <p:nvPr>
            <p:ph sz="half" idx="1"/>
          </p:nvPr>
        </p:nvSpPr>
        <p:spPr>
          <a:xfrm>
            <a:off x="1120588" y="2269709"/>
            <a:ext cx="5949701" cy="4434840"/>
          </a:xfrm>
        </p:spPr>
        <p:txBody>
          <a:bodyPr>
            <a:noAutofit/>
          </a:bodyPr>
          <a:lstStyle/>
          <a:p>
            <a:pPr marL="0" indent="0">
              <a:buNone/>
            </a:pPr>
            <a:r>
              <a:rPr lang="hu-HU" sz="2800" dirty="0"/>
              <a:t> </a:t>
            </a:r>
            <a:r>
              <a:rPr lang="hu-HU" sz="2800" dirty="0" smtClean="0"/>
              <a:t>„…</a:t>
            </a:r>
            <a:r>
              <a:rPr lang="hu-HU" sz="2800" dirty="0"/>
              <a:t>Köszönöm, hogy részese lehettem, részese vagyok. Mert ami vagyok, abban a Zrínyinek vitathatatlan szerepe van.</a:t>
            </a:r>
            <a:br>
              <a:rPr lang="hu-HU" sz="2800" dirty="0"/>
            </a:br>
            <a:r>
              <a:rPr lang="hu-HU" sz="2800" dirty="0"/>
              <a:t>Üzenem, hogy ez most száz: években, százalékban, mindenhogy. És üzenem az újabb nemzedékeknek: minden percét éljétek meg annak, amit a ZIG adhat, mert egy percre sem fogjátok majd felejteni...”</a:t>
            </a:r>
            <a:br>
              <a:rPr lang="hu-HU" sz="2800" dirty="0"/>
            </a:br>
            <a:r>
              <a:rPr lang="hu-HU" sz="2800" dirty="0"/>
              <a:t> </a:t>
            </a:r>
          </a:p>
        </p:txBody>
      </p:sp>
      <p:pic>
        <p:nvPicPr>
          <p:cNvPr id="5" name="Tartalom helye 4"/>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7070289" y="1920085"/>
            <a:ext cx="5121711" cy="4351338"/>
          </a:xfrm>
          <a:prstGeom prst="rect">
            <a:avLst/>
          </a:prstGeom>
        </p:spPr>
      </p:pic>
      <p:sp>
        <p:nvSpPr>
          <p:cNvPr id="4" name="Szövegdoboz 3"/>
          <p:cNvSpPr txBox="1"/>
          <p:nvPr/>
        </p:nvSpPr>
        <p:spPr>
          <a:xfrm>
            <a:off x="1897653" y="1527670"/>
            <a:ext cx="4198347" cy="784830"/>
          </a:xfrm>
          <a:prstGeom prst="rect">
            <a:avLst/>
          </a:prstGeom>
          <a:noFill/>
        </p:spPr>
        <p:txBody>
          <a:bodyPr wrap="square" rtlCol="0">
            <a:spAutoFit/>
          </a:bodyPr>
          <a:lstStyle/>
          <a:p>
            <a:r>
              <a:rPr lang="hu-HU" sz="4500" dirty="0">
                <a:solidFill>
                  <a:schemeClr val="tx2"/>
                </a:solidFill>
                <a:latin typeface="+mj-lt"/>
                <a:ea typeface="+mj-ea"/>
                <a:cs typeface="+mj-cs"/>
              </a:rPr>
              <a:t>Szövetség</a:t>
            </a:r>
            <a:r>
              <a:rPr lang="hu-HU" dirty="0"/>
              <a:t> </a:t>
            </a:r>
            <a:r>
              <a:rPr lang="hu-HU" dirty="0" smtClean="0"/>
              <a:t> </a:t>
            </a:r>
            <a:r>
              <a:rPr lang="hu-HU" sz="4500" dirty="0" smtClean="0">
                <a:solidFill>
                  <a:schemeClr val="tx2"/>
                </a:solidFill>
                <a:latin typeface="+mj-lt"/>
                <a:ea typeface="+mj-ea"/>
                <a:cs typeface="+mj-cs"/>
              </a:rPr>
              <a:t>elnöke</a:t>
            </a:r>
            <a:endParaRPr lang="hu-HU" sz="4500" dirty="0">
              <a:solidFill>
                <a:schemeClr val="tx2"/>
              </a:solidFill>
              <a:latin typeface="+mj-lt"/>
              <a:ea typeface="+mj-ea"/>
              <a:cs typeface="+mj-cs"/>
            </a:endParaRPr>
          </a:p>
        </p:txBody>
      </p:sp>
    </p:spTree>
    <p:extLst>
      <p:ext uri="{BB962C8B-B14F-4D97-AF65-F5344CB8AC3E}">
        <p14:creationId xmlns:p14="http://schemas.microsoft.com/office/powerpoint/2010/main" val="1292927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09600" y="1107500"/>
            <a:ext cx="10972800" cy="1143000"/>
          </a:xfrm>
        </p:spPr>
        <p:txBody>
          <a:bodyPr>
            <a:normAutofit fontScale="90000"/>
          </a:bodyPr>
          <a:lstStyle/>
          <a:p>
            <a:r>
              <a:rPr lang="hu-HU" dirty="0" smtClean="0"/>
              <a:t>Márka Szabolcs asztrofizikus, a Columbia University professzora</a:t>
            </a:r>
            <a:endParaRPr lang="hu-HU" dirty="0"/>
          </a:p>
        </p:txBody>
      </p:sp>
      <p:sp>
        <p:nvSpPr>
          <p:cNvPr id="3" name="Tartalom helye 2"/>
          <p:cNvSpPr>
            <a:spLocks noGrp="1"/>
          </p:cNvSpPr>
          <p:nvPr>
            <p:ph sz="half" idx="1"/>
          </p:nvPr>
        </p:nvSpPr>
        <p:spPr>
          <a:xfrm>
            <a:off x="1639785" y="2821039"/>
            <a:ext cx="4599650" cy="4434840"/>
          </a:xfrm>
        </p:spPr>
        <p:txBody>
          <a:bodyPr/>
          <a:lstStyle/>
          <a:p>
            <a:pPr marL="0" indent="0">
              <a:buNone/>
            </a:pPr>
            <a:r>
              <a:rPr lang="hu-HU" dirty="0" smtClean="0"/>
              <a:t>„</a:t>
            </a:r>
            <a:r>
              <a:rPr lang="hu-HU" sz="3200" dirty="0"/>
              <a:t> A Zrínyi, Tanáraink és Osztálytársaink adták a szárnyakat nekünk hogy álmainkat kergethessük</a:t>
            </a:r>
            <a:r>
              <a:rPr lang="hu-HU" sz="3200" dirty="0" smtClean="0"/>
              <a:t>!”</a:t>
            </a:r>
            <a:endParaRPr lang="hu-HU" sz="3200" dirty="0"/>
          </a:p>
          <a:p>
            <a:endParaRPr lang="hu-HU" sz="3200" dirty="0"/>
          </a:p>
        </p:txBody>
      </p:sp>
      <p:pic>
        <p:nvPicPr>
          <p:cNvPr id="1026" name="Picture 2" descr="https://hellonyiregyhaza.hu/media/7/3/5/12735_c.jpg"/>
          <p:cNvPicPr>
            <a:picLocks noGrp="1" noChangeAspect="1" noChangeArrowheads="1"/>
          </p:cNvPicPr>
          <p:nvPr>
            <p:ph sz="half" idx="2"/>
          </p:nvPr>
        </p:nvPicPr>
        <p:blipFill>
          <a:blip r:embed="rId2" cstate="email">
            <a:extLst>
              <a:ext uri="{28A0092B-C50C-407E-A947-70E740481C1C}">
                <a14:useLocalDpi xmlns:a14="http://schemas.microsoft.com/office/drawing/2010/main"/>
              </a:ext>
            </a:extLst>
          </a:blip>
          <a:srcRect/>
          <a:stretch>
            <a:fillRect/>
          </a:stretch>
        </p:blipFill>
        <p:spPr bwMode="auto">
          <a:xfrm>
            <a:off x="6728749" y="1825625"/>
            <a:ext cx="4068501"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9541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dirty="0" smtClean="0"/>
              <a:t>Vági Zsanett, marketing asszisztens</a:t>
            </a:r>
            <a:endParaRPr lang="hu-HU" dirty="0"/>
          </a:p>
        </p:txBody>
      </p:sp>
      <p:sp>
        <p:nvSpPr>
          <p:cNvPr id="3" name="Tartalom helye 2"/>
          <p:cNvSpPr>
            <a:spLocks noGrp="1"/>
          </p:cNvSpPr>
          <p:nvPr>
            <p:ph sz="half" idx="1"/>
          </p:nvPr>
        </p:nvSpPr>
        <p:spPr>
          <a:xfrm>
            <a:off x="1295399" y="2027661"/>
            <a:ext cx="6934201" cy="4588291"/>
          </a:xfrm>
        </p:spPr>
        <p:txBody>
          <a:bodyPr>
            <a:normAutofit lnSpcReduction="10000"/>
          </a:bodyPr>
          <a:lstStyle/>
          <a:p>
            <a:pPr marL="0" indent="0">
              <a:buNone/>
            </a:pPr>
            <a:r>
              <a:rPr lang="hu-HU" sz="2800" dirty="0"/>
              <a:t>Én személy szerint nagyon szerettem a Zrínyit, leginkább azért, mert sosem éreztem azt, hogy mindig mindenből tökéletesnek kéne lennünk. Sokkal inkább próbáltak a tanárok arra ösztönözni minket, hogy találjuk meg a saját </a:t>
            </a:r>
            <a:r>
              <a:rPr lang="hu-HU" sz="2800" dirty="0" smtClean="0"/>
              <a:t>utunkat, </a:t>
            </a:r>
            <a:r>
              <a:rPr lang="hu-HU" sz="2800" dirty="0"/>
              <a:t>abban próbáljunk meg jeleskedni. Ehhez pedig minden szükséges segítséget próbáltak megadni. Nekem ez a mentalitás sokkal jobban tetszik, mintha az lett volna a cél, hogy mindenki mindenből ötös legyen.</a:t>
            </a:r>
          </a:p>
          <a:p>
            <a:endParaRPr lang="hu-HU" dirty="0"/>
          </a:p>
        </p:txBody>
      </p:sp>
      <p:pic>
        <p:nvPicPr>
          <p:cNvPr id="6" name="Tartalom helye 5"/>
          <p:cNvPicPr>
            <a:picLocks noGrp="1"/>
          </p:cNvPicPr>
          <p:nvPr>
            <p:ph sz="half" idx="2"/>
          </p:nvPr>
        </p:nvPicPr>
        <p:blipFill>
          <a:blip r:embed="rId2">
            <a:lum bright="10000"/>
            <a:extLst>
              <a:ext uri="{28A0092B-C50C-407E-A947-70E740481C1C}">
                <a14:useLocalDpi xmlns:a14="http://schemas.microsoft.com/office/drawing/2010/main"/>
              </a:ext>
            </a:extLst>
          </a:blip>
          <a:srcRect/>
          <a:stretch>
            <a:fillRect/>
          </a:stretch>
        </p:blipFill>
        <p:spPr bwMode="auto">
          <a:xfrm>
            <a:off x="8491470" y="2256261"/>
            <a:ext cx="3090930" cy="3412901"/>
          </a:xfrm>
          <a:prstGeom prst="rect">
            <a:avLst/>
          </a:prstGeom>
          <a:noFill/>
          <a:ln>
            <a:noFill/>
          </a:ln>
        </p:spPr>
      </p:pic>
    </p:spTree>
    <p:extLst>
      <p:ext uri="{BB962C8B-B14F-4D97-AF65-F5344CB8AC3E}">
        <p14:creationId xmlns:p14="http://schemas.microsoft.com/office/powerpoint/2010/main" val="1932445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622738" y="376518"/>
            <a:ext cx="10972800" cy="1775012"/>
          </a:xfrm>
        </p:spPr>
        <p:txBody>
          <a:bodyPr>
            <a:normAutofit/>
          </a:bodyPr>
          <a:lstStyle/>
          <a:p>
            <a:r>
              <a:rPr lang="hu-HU" dirty="0"/>
              <a:t>Dr. Torkos Katalin, </a:t>
            </a:r>
            <a:r>
              <a:rPr lang="hu-HU" dirty="0" smtClean="0"/>
              <a:t>Ph.D szociológus, egyetemi docens</a:t>
            </a:r>
            <a:endParaRPr lang="hu-HU" dirty="0"/>
          </a:p>
        </p:txBody>
      </p:sp>
      <p:sp>
        <p:nvSpPr>
          <p:cNvPr id="3" name="Tartalom helye 2"/>
          <p:cNvSpPr>
            <a:spLocks noGrp="1"/>
          </p:cNvSpPr>
          <p:nvPr>
            <p:ph sz="half" idx="1"/>
          </p:nvPr>
        </p:nvSpPr>
        <p:spPr>
          <a:xfrm>
            <a:off x="1266092" y="2423161"/>
            <a:ext cx="6365632" cy="3883854"/>
          </a:xfrm>
        </p:spPr>
        <p:txBody>
          <a:bodyPr>
            <a:normAutofit/>
          </a:bodyPr>
          <a:lstStyle/>
          <a:p>
            <a:pPr marL="0" indent="0">
              <a:buNone/>
            </a:pPr>
            <a:r>
              <a:rPr lang="hu-HU" sz="2800" dirty="0"/>
              <a:t>Köszönöm azt a szigorú </a:t>
            </a:r>
            <a:r>
              <a:rPr lang="hu-HU" sz="2800" dirty="0" smtClean="0"/>
              <a:t>követelmény-rendszert </a:t>
            </a:r>
            <a:r>
              <a:rPr lang="hu-HU" sz="2800" dirty="0"/>
              <a:t>oldó liberális légkört, a minden területen tetten érhető nagyfokú </a:t>
            </a:r>
            <a:r>
              <a:rPr lang="hu-HU" sz="2800" dirty="0" smtClean="0"/>
              <a:t>szabadságot</a:t>
            </a:r>
            <a:r>
              <a:rPr lang="hu-HU" sz="2800" dirty="0"/>
              <a:t>, ami éveken át körülvett </a:t>
            </a:r>
            <a:r>
              <a:rPr lang="hu-HU" sz="2800" dirty="0" smtClean="0"/>
              <a:t>Pintér </a:t>
            </a:r>
            <a:r>
              <a:rPr lang="hu-HU" sz="2800" dirty="0"/>
              <a:t>Miklós igazgató úr </a:t>
            </a:r>
            <a:r>
              <a:rPr lang="hu-HU" sz="2800" dirty="0" smtClean="0"/>
              <a:t>idején, </a:t>
            </a:r>
            <a:r>
              <a:rPr lang="hu-HU" sz="2800" dirty="0"/>
              <a:t>s ami a mai napig meghatározó szabad tudományos gondolkodásomban és életszemléletemben</a:t>
            </a:r>
            <a:r>
              <a:rPr lang="hu-HU" sz="2800" dirty="0" smtClean="0"/>
              <a:t>.</a:t>
            </a:r>
            <a:endParaRPr lang="hu-HU" sz="2800" dirty="0"/>
          </a:p>
        </p:txBody>
      </p:sp>
      <p:pic>
        <p:nvPicPr>
          <p:cNvPr id="5" name="Tartalom helye 4" descr="D:\ADRIVE\NyF\TorkosKatalinZrínyi.jpg"/>
          <p:cNvPicPr>
            <a:picLocks noGrp="1"/>
          </p:cNvPicPr>
          <p:nvPr>
            <p:ph sz="half" idx="2"/>
          </p:nvPr>
        </p:nvPicPr>
        <p:blipFill>
          <a:blip r:embed="rId2">
            <a:extLst>
              <a:ext uri="{28A0092B-C50C-407E-A947-70E740481C1C}">
                <a14:useLocalDpi xmlns:a14="http://schemas.microsoft.com/office/drawing/2010/main"/>
              </a:ext>
            </a:extLst>
          </a:blip>
          <a:srcRect/>
          <a:stretch>
            <a:fillRect/>
          </a:stretch>
        </p:blipFill>
        <p:spPr bwMode="auto">
          <a:xfrm>
            <a:off x="8041342" y="2294640"/>
            <a:ext cx="3393015" cy="3501042"/>
          </a:xfrm>
          <a:prstGeom prst="rect">
            <a:avLst/>
          </a:prstGeom>
          <a:noFill/>
          <a:ln>
            <a:noFill/>
          </a:ln>
        </p:spPr>
      </p:pic>
    </p:spTree>
    <p:extLst>
      <p:ext uri="{BB962C8B-B14F-4D97-AF65-F5344CB8AC3E}">
        <p14:creationId xmlns:p14="http://schemas.microsoft.com/office/powerpoint/2010/main" val="1413262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976283" y="354464"/>
            <a:ext cx="6503893" cy="1143000"/>
          </a:xfrm>
        </p:spPr>
        <p:txBody>
          <a:bodyPr/>
          <a:lstStyle/>
          <a:p>
            <a:r>
              <a:rPr lang="hu-HU" dirty="0" smtClean="0"/>
              <a:t>Koncz Teréz-filmrendező</a:t>
            </a:r>
            <a:endParaRPr lang="hu-HU" dirty="0"/>
          </a:p>
        </p:txBody>
      </p:sp>
      <p:sp>
        <p:nvSpPr>
          <p:cNvPr id="3" name="Tartalom helye 2"/>
          <p:cNvSpPr>
            <a:spLocks noGrp="1"/>
          </p:cNvSpPr>
          <p:nvPr>
            <p:ph sz="half" idx="1"/>
          </p:nvPr>
        </p:nvSpPr>
        <p:spPr>
          <a:xfrm>
            <a:off x="1048870" y="1497464"/>
            <a:ext cx="6831105" cy="5360536"/>
          </a:xfrm>
        </p:spPr>
        <p:txBody>
          <a:bodyPr>
            <a:normAutofit lnSpcReduction="10000"/>
          </a:bodyPr>
          <a:lstStyle/>
          <a:p>
            <a:pPr marL="0" indent="0">
              <a:buNone/>
            </a:pPr>
            <a:r>
              <a:rPr lang="hu-HU" sz="2800" dirty="0" smtClean="0"/>
              <a:t>Nagyon </a:t>
            </a:r>
            <a:r>
              <a:rPr lang="hu-HU" sz="2800" dirty="0"/>
              <a:t>szépen köszönök mindent. Kamaszként, a saját életemmel elfoglalva nem is tudatosult, hogy mennyi figyelem, energia és erő volt azokban a felnőttekben, akik vállvetve terelgettek és figyeltek minket. A tízéves érettségi találkozón túl, az idő által igazolva kristályosodik ki ez az érték, a diáktársakkal és a tanárokkal együtt töltött négy év örök közösségé formáló ereje. Ezért csak hálát érzek, és féltést, hogy mindig így maradhasson, és az utánunk jövők is részesülhessenek ebből a csodából. </a:t>
            </a:r>
          </a:p>
          <a:p>
            <a:endParaRPr lang="hu-HU" dirty="0"/>
          </a:p>
        </p:txBody>
      </p:sp>
      <p:pic>
        <p:nvPicPr>
          <p:cNvPr id="5" name="Picture 1"/>
          <p:cNvPicPr>
            <a:picLocks noGrp="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7840662" y="1806747"/>
            <a:ext cx="4351338" cy="4190641"/>
          </a:xfrm>
          <a:prstGeom prst="rect">
            <a:avLst/>
          </a:prstGeom>
        </p:spPr>
      </p:pic>
    </p:spTree>
    <p:extLst>
      <p:ext uri="{BB962C8B-B14F-4D97-AF65-F5344CB8AC3E}">
        <p14:creationId xmlns:p14="http://schemas.microsoft.com/office/powerpoint/2010/main" val="3281520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dirty="0" smtClean="0"/>
              <a:t>Inzsöl János - kormánytisztviselő</a:t>
            </a:r>
            <a:endParaRPr lang="hu-HU" dirty="0"/>
          </a:p>
        </p:txBody>
      </p:sp>
      <p:sp>
        <p:nvSpPr>
          <p:cNvPr id="3" name="Tartalom helye 2"/>
          <p:cNvSpPr>
            <a:spLocks noGrp="1"/>
          </p:cNvSpPr>
          <p:nvPr>
            <p:ph sz="half" idx="1"/>
          </p:nvPr>
        </p:nvSpPr>
        <p:spPr>
          <a:xfrm>
            <a:off x="1416424" y="2423160"/>
            <a:ext cx="5661211" cy="4434840"/>
          </a:xfrm>
        </p:spPr>
        <p:txBody>
          <a:bodyPr/>
          <a:lstStyle/>
          <a:p>
            <a:pPr marL="0" indent="0">
              <a:buNone/>
            </a:pPr>
            <a:r>
              <a:rPr lang="hu-HU" sz="2800" b="1" dirty="0"/>
              <a:t>Üzenet egykori iskolámba:</a:t>
            </a:r>
            <a:r>
              <a:rPr lang="hu-HU" sz="2800" dirty="0"/>
              <a:t> Bármikor ott járok, mindig elönt a nosztalgikus hangulat, a tablómon pedig mosolygok. Gyermekem pályaválasztásakor fel sem merült másik gimnázium, így immár ő is </a:t>
            </a:r>
            <a:r>
              <a:rPr lang="hu-HU" sz="2800" dirty="0" smtClean="0"/>
              <a:t>zrínyis </a:t>
            </a:r>
            <a:r>
              <a:rPr lang="hu-HU" sz="2800" dirty="0"/>
              <a:t>diák lett. A centenáriumot megélni pedig felemelő érzés</a:t>
            </a:r>
            <a:r>
              <a:rPr lang="hu-HU" sz="2800" dirty="0" smtClean="0"/>
              <a:t>!</a:t>
            </a:r>
            <a:endParaRPr lang="hu-HU" dirty="0"/>
          </a:p>
        </p:txBody>
      </p:sp>
      <p:pic>
        <p:nvPicPr>
          <p:cNvPr id="9" name="Kép 1" descr="Inzsöl János.jpg"/>
          <p:cNvPicPr>
            <a:picLocks noGrp="1" noChangeAspect="1" noChangeArrowheads="1"/>
          </p:cNvPicPr>
          <p:nvPr>
            <p:ph sz="half" idx="2"/>
          </p:nvPr>
        </p:nvPicPr>
        <p:blipFill rotWithShape="1">
          <a:blip r:embed="rId2" cstate="email">
            <a:extLst>
              <a:ext uri="{28A0092B-C50C-407E-A947-70E740481C1C}">
                <a14:useLocalDpi xmlns:a14="http://schemas.microsoft.com/office/drawing/2010/main"/>
              </a:ext>
            </a:extLst>
          </a:blip>
          <a:srcRect l="8045" r="8132"/>
          <a:stretch/>
        </p:blipFill>
        <p:spPr bwMode="auto">
          <a:xfrm>
            <a:off x="7238999" y="2152323"/>
            <a:ext cx="4343401"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7697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dirty="0" smtClean="0"/>
              <a:t>Dr. Tóth Zsuzsanna - jogász, közgazdász</a:t>
            </a:r>
            <a:endParaRPr lang="hu-HU" dirty="0"/>
          </a:p>
        </p:txBody>
      </p:sp>
      <p:sp>
        <p:nvSpPr>
          <p:cNvPr id="3" name="Tartalom helye 2"/>
          <p:cNvSpPr>
            <a:spLocks noGrp="1"/>
          </p:cNvSpPr>
          <p:nvPr>
            <p:ph sz="half" idx="1"/>
          </p:nvPr>
        </p:nvSpPr>
        <p:spPr>
          <a:xfrm>
            <a:off x="1201270" y="1993082"/>
            <a:ext cx="6113929" cy="4636318"/>
          </a:xfrm>
        </p:spPr>
        <p:txBody>
          <a:bodyPr>
            <a:normAutofit fontScale="85000" lnSpcReduction="20000"/>
          </a:bodyPr>
          <a:lstStyle/>
          <a:p>
            <a:pPr marL="0" indent="0">
              <a:buNone/>
            </a:pPr>
            <a:r>
              <a:rPr lang="hu-HU" sz="3300" dirty="0" smtClean="0"/>
              <a:t>Zrínyis </a:t>
            </a:r>
            <a:r>
              <a:rPr lang="hu-HU" sz="3300" dirty="0"/>
              <a:t>volt az anyukám és a gyerekem is. A legnagyobb ajándék pedig, amit a Zrínyitől kaptam a férjem. Ő is zrínyis volt. A mai napig mindennapjaink része az 50-es évek második felével kezdődő és 2013-ig (a fiam akkor érettségizett) tartó anekdoták és történetek láncolata. Őszintén kívánom a mai tanároknak és diákoknak egyaránt, hogy nekik is sikerüljön egy ilyen egész életre szóló „tanítást” átadni és megkapni.</a:t>
            </a:r>
          </a:p>
          <a:p>
            <a:endParaRPr lang="hu-HU" dirty="0"/>
          </a:p>
        </p:txBody>
      </p:sp>
      <p:pic>
        <p:nvPicPr>
          <p:cNvPr id="5" name="Tartalom helye 4"/>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7474280" y="1993082"/>
            <a:ext cx="3137911" cy="4183881"/>
          </a:xfrm>
        </p:spPr>
      </p:pic>
    </p:spTree>
    <p:extLst>
      <p:ext uri="{BB962C8B-B14F-4D97-AF65-F5344CB8AC3E}">
        <p14:creationId xmlns:p14="http://schemas.microsoft.com/office/powerpoint/2010/main" val="4073102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301253" y="636976"/>
            <a:ext cx="5589494" cy="865453"/>
          </a:xfrm>
        </p:spPr>
        <p:txBody>
          <a:bodyPr/>
          <a:lstStyle/>
          <a:p>
            <a:r>
              <a:rPr lang="hu-HU" dirty="0" smtClean="0"/>
              <a:t>Háda Barbara Rita</a:t>
            </a:r>
            <a:endParaRPr lang="hu-HU" dirty="0"/>
          </a:p>
        </p:txBody>
      </p:sp>
      <p:sp>
        <p:nvSpPr>
          <p:cNvPr id="3" name="Tartalom helye 2"/>
          <p:cNvSpPr>
            <a:spLocks noGrp="1"/>
          </p:cNvSpPr>
          <p:nvPr>
            <p:ph sz="half" idx="1"/>
          </p:nvPr>
        </p:nvSpPr>
        <p:spPr>
          <a:xfrm>
            <a:off x="1223681" y="1502429"/>
            <a:ext cx="7667065" cy="5355571"/>
          </a:xfrm>
        </p:spPr>
        <p:txBody>
          <a:bodyPr>
            <a:normAutofit fontScale="92500" lnSpcReduction="10000"/>
          </a:bodyPr>
          <a:lstStyle/>
          <a:p>
            <a:pPr marL="273050" indent="-273050"/>
            <a:r>
              <a:rPr lang="hu-HU" sz="3000" dirty="0"/>
              <a:t>3. generáció jár a családunkból a Zrínyibe: édesanyám, testvérem és én, nagyobbik fiam már végzett, a középső fiam éppen Zrínyis és őszintén remélem, hogy a kicsi is a Zrínyi padjait koptatja majd. </a:t>
            </a:r>
          </a:p>
          <a:p>
            <a:pPr marL="273050" indent="-273050"/>
            <a:r>
              <a:rPr lang="hu-HU" sz="3000" dirty="0"/>
              <a:t>Mindannyian úgy gondoljuk, hogy büszkék lehetünk arra, hogy Zrínyisek voltunk/vagyunk. A Zrínyisek összetartanak, segítik egymást, sok-sok évvel a végzésünk után is. </a:t>
            </a:r>
          </a:p>
          <a:p>
            <a:pPr marL="273050" indent="-273050"/>
            <a:r>
              <a:rPr lang="hu-HU" sz="3000" dirty="0"/>
              <a:t>Olyan alapokat kaptunk, amelyek tartósak, a nyelvoktatás színvonala olyan stabil, hogy Európa-szerte megállják a helyüket a gyerekek</a:t>
            </a:r>
            <a:r>
              <a:rPr lang="hu-HU" sz="3000" dirty="0" smtClean="0"/>
              <a:t>.</a:t>
            </a:r>
            <a:endParaRPr lang="hu-HU" sz="3000" dirty="0"/>
          </a:p>
          <a:p>
            <a:pPr marL="273050" indent="-273050"/>
            <a:endParaRPr lang="hu-HU" dirty="0"/>
          </a:p>
        </p:txBody>
      </p:sp>
      <p:pic>
        <p:nvPicPr>
          <p:cNvPr id="5" name="Tartalom helye 4"/>
          <p:cNvPicPr>
            <a:picLocks noGrp="1"/>
          </p:cNvPicPr>
          <p:nvPr>
            <p:ph sz="half" idx="2"/>
          </p:nvPr>
        </p:nvPicPr>
        <p:blipFill>
          <a:blip r:embed="rId2" cstate="print">
            <a:extLst>
              <a:ext uri="{28A0092B-C50C-407E-A947-70E740481C1C}">
                <a14:useLocalDpi xmlns:a14="http://schemas.microsoft.com/office/drawing/2010/main"/>
              </a:ext>
            </a:extLst>
          </a:blip>
          <a:stretch>
            <a:fillRect/>
          </a:stretch>
        </p:blipFill>
        <p:spPr>
          <a:xfrm>
            <a:off x="8511988" y="1667436"/>
            <a:ext cx="3388658" cy="3792070"/>
          </a:xfrm>
          <a:prstGeom prst="rect">
            <a:avLst/>
          </a:prstGeom>
        </p:spPr>
      </p:pic>
    </p:spTree>
    <p:extLst>
      <p:ext uri="{BB962C8B-B14F-4D97-AF65-F5344CB8AC3E}">
        <p14:creationId xmlns:p14="http://schemas.microsoft.com/office/powerpoint/2010/main" val="372758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954306" y="905794"/>
            <a:ext cx="8547847" cy="1143000"/>
          </a:xfrm>
        </p:spPr>
        <p:txBody>
          <a:bodyPr>
            <a:normAutofit fontScale="90000"/>
          </a:bodyPr>
          <a:lstStyle/>
          <a:p>
            <a:pPr algn="ctr"/>
            <a:r>
              <a:rPr lang="hu-HU" dirty="0" smtClean="0"/>
              <a:t>Balogh Ágnes, közgazdász, okleveles könyvvizsgáló</a:t>
            </a:r>
            <a:endParaRPr lang="hu-HU" dirty="0"/>
          </a:p>
        </p:txBody>
      </p:sp>
      <p:sp>
        <p:nvSpPr>
          <p:cNvPr id="3" name="Tartalom helye 2"/>
          <p:cNvSpPr>
            <a:spLocks noGrp="1"/>
          </p:cNvSpPr>
          <p:nvPr>
            <p:ph sz="half" idx="1"/>
          </p:nvPr>
        </p:nvSpPr>
        <p:spPr>
          <a:xfrm>
            <a:off x="1371599" y="2162131"/>
            <a:ext cx="7328647" cy="4534503"/>
          </a:xfrm>
        </p:spPr>
        <p:txBody>
          <a:bodyPr>
            <a:normAutofit fontScale="92500"/>
          </a:bodyPr>
          <a:lstStyle/>
          <a:p>
            <a:pPr marL="0" indent="0">
              <a:buNone/>
            </a:pPr>
            <a:r>
              <a:rPr lang="hu-HU" sz="3000" dirty="0"/>
              <a:t>Minden jelenlegi diáknak azt kívánom, használja ki az időt a tanulásra. A középiskolás évek alatt minél többféle dolgot próbáljon ki és találja meg azt a területet, ami legjobban érdekli. Próbálja meg felfedezni, mit szeretne életében csinálni, milyen célokat szeretne elérni és arra fektessen minél több energiát. A középiskolás éveket nem szabad elengedni, hanem minél több mindent itt kell felfedezni. Később sokkal nehezebb ezt megtenni.</a:t>
            </a:r>
          </a:p>
          <a:p>
            <a:endParaRPr lang="hu-HU" dirty="0"/>
          </a:p>
        </p:txBody>
      </p:sp>
      <p:pic>
        <p:nvPicPr>
          <p:cNvPr id="5" name="Tartalom helye 4" descr="C:\Users\Ágnes\Pictures\Saját fotó\GTI_A02.jpg"/>
          <p:cNvPicPr>
            <a:picLocks noGrp="1"/>
          </p:cNvPicPr>
          <p:nvPr>
            <p:ph sz="half" idx="2"/>
          </p:nvPr>
        </p:nvPicPr>
        <p:blipFill>
          <a:blip r:embed="rId2" cstate="email">
            <a:extLst>
              <a:ext uri="{28A0092B-C50C-407E-A947-70E740481C1C}">
                <a14:useLocalDpi xmlns:a14="http://schemas.microsoft.com/office/drawing/2010/main"/>
              </a:ext>
            </a:extLst>
          </a:blip>
          <a:srcRect/>
          <a:stretch>
            <a:fillRect/>
          </a:stretch>
        </p:blipFill>
        <p:spPr bwMode="auto">
          <a:xfrm>
            <a:off x="8940057" y="2048794"/>
            <a:ext cx="2900073" cy="4351338"/>
          </a:xfrm>
          <a:prstGeom prst="rect">
            <a:avLst/>
          </a:prstGeom>
          <a:noFill/>
          <a:ln>
            <a:noFill/>
          </a:ln>
        </p:spPr>
      </p:pic>
    </p:spTree>
    <p:extLst>
      <p:ext uri="{BB962C8B-B14F-4D97-AF65-F5344CB8AC3E}">
        <p14:creationId xmlns:p14="http://schemas.microsoft.com/office/powerpoint/2010/main" val="3070194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Áramlás">
  <a:themeElements>
    <a:clrScheme name="Áramlás">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Áramlás">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Áramlás">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742</TotalTime>
  <Words>757</Words>
  <Application>Microsoft Office PowerPoint</Application>
  <PresentationFormat>Szélesvásznú</PresentationFormat>
  <Paragraphs>31</Paragraphs>
  <Slides>14</Slides>
  <Notes>0</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14</vt:i4>
      </vt:variant>
    </vt:vector>
  </HeadingPairs>
  <TitlesOfParts>
    <vt:vector size="19" baseType="lpstr">
      <vt:lpstr>Calibri</vt:lpstr>
      <vt:lpstr>Constantia</vt:lpstr>
      <vt:lpstr>Copperplate Gothic Bold</vt:lpstr>
      <vt:lpstr>Wingdings 2</vt:lpstr>
      <vt:lpstr>Áramlás</vt:lpstr>
      <vt:lpstr>Üzenetek</vt:lpstr>
      <vt:lpstr>Márka Szabolcs asztrofizikus, a Columbia University professzora</vt:lpstr>
      <vt:lpstr>Vági Zsanett, marketing asszisztens</vt:lpstr>
      <vt:lpstr>Dr. Torkos Katalin, Ph.D szociológus, egyetemi docens</vt:lpstr>
      <vt:lpstr>Koncz Teréz-filmrendező</vt:lpstr>
      <vt:lpstr>Inzsöl János - kormánytisztviselő</vt:lpstr>
      <vt:lpstr>Dr. Tóth Zsuzsanna - jogász, közgazdász</vt:lpstr>
      <vt:lpstr>Háda Barbara Rita</vt:lpstr>
      <vt:lpstr>Balogh Ágnes, közgazdász, okleveles könyvvizsgáló</vt:lpstr>
      <vt:lpstr>Bányász Katalin, önkéntes</vt:lpstr>
      <vt:lpstr>Bornemissza Nándor, üzletviteli tanácsadó</vt:lpstr>
      <vt:lpstr>Hlatky Péter, közgazdász, anyagmérnök</vt:lpstr>
      <vt:lpstr>Ráskó Eszter, HR-vezető, humorista</vt:lpstr>
      <vt:lpstr>Dr. Lutter Imre-előadóművész, a Magyar Versmondó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Kard és szív</dc:title>
  <dc:creator>Huszárné Ibolya</dc:creator>
  <cp:lastModifiedBy>admin</cp:lastModifiedBy>
  <cp:revision>72</cp:revision>
  <dcterms:created xsi:type="dcterms:W3CDTF">2017-10-12T05:33:26Z</dcterms:created>
  <dcterms:modified xsi:type="dcterms:W3CDTF">2018-05-07T12:43:09Z</dcterms:modified>
</cp:coreProperties>
</file>