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1" r:id="rId2"/>
    <p:sldId id="272" r:id="rId3"/>
    <p:sldId id="273" r:id="rId4"/>
    <p:sldId id="274" r:id="rId5"/>
    <p:sldId id="275" r:id="rId6"/>
    <p:sldId id="29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1" indent="0" algn="r">
              <a:buNone/>
              <a:defRPr>
                <a:solidFill>
                  <a:schemeClr val="tx1"/>
                </a:solidFill>
              </a:defRPr>
            </a:lvl1pPr>
            <a:lvl2pPr marL="457206" indent="0" algn="ctr">
              <a:buNone/>
            </a:lvl2pPr>
            <a:lvl3pPr marL="914411" indent="0" algn="ctr">
              <a:buNone/>
            </a:lvl3pPr>
            <a:lvl4pPr marL="1371617" indent="0" algn="ctr">
              <a:buNone/>
            </a:lvl4pPr>
            <a:lvl5pPr marL="1828823" indent="0" algn="ctr">
              <a:buNone/>
            </a:lvl5pPr>
            <a:lvl6pPr marL="2286029" indent="0" algn="ctr">
              <a:buNone/>
            </a:lvl6pPr>
            <a:lvl7pPr marL="2743234" indent="0" algn="ctr">
              <a:buNone/>
            </a:lvl7pPr>
            <a:lvl8pPr marL="3200440" indent="0" algn="ctr">
              <a:buNone/>
            </a:lvl8pPr>
            <a:lvl9pPr marL="3657646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3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3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2" y="1690688"/>
            <a:ext cx="10515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416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dirty="0" smtClean="0"/>
              <a:t>Mintaszöveg szerkesztése</a:t>
            </a:r>
          </a:p>
          <a:p>
            <a:pPr lvl="1" eaLnBrk="1" latinLnBrk="0" hangingPunct="1"/>
            <a:r>
              <a:rPr lang="hu-HU" dirty="0" smtClean="0"/>
              <a:t>Második szint</a:t>
            </a:r>
          </a:p>
          <a:p>
            <a:pPr lvl="2" eaLnBrk="1" latinLnBrk="0" hangingPunct="1"/>
            <a:r>
              <a:rPr lang="hu-HU" dirty="0" smtClean="0"/>
              <a:t>Harmadik szint</a:t>
            </a:r>
          </a:p>
          <a:p>
            <a:pPr lvl="3" eaLnBrk="1" latinLnBrk="0" hangingPunct="1"/>
            <a:r>
              <a:rPr lang="hu-HU" dirty="0" smtClean="0"/>
              <a:t>Negyedik szint</a:t>
            </a:r>
          </a:p>
          <a:p>
            <a:pPr lvl="4" eaLnBrk="1" latinLnBrk="0" hangingPunct="1"/>
            <a:r>
              <a:rPr lang="hu-HU" dirty="0" smtClean="0"/>
              <a:t>Ötödik szint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1">
                <a:solidFill>
                  <a:schemeClr val="tx1"/>
                </a:solidFill>
              </a:defRPr>
            </a:lvl1pPr>
            <a:lvl2pPr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1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1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1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59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1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1" y="2514600"/>
            <a:ext cx="5386917" cy="3845720"/>
          </a:xfrm>
        </p:spPr>
        <p:txBody>
          <a:bodyPr tIns="0"/>
          <a:lstStyle>
            <a:lvl1pPr>
              <a:defRPr sz="22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1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1"/>
            </a:lvl1pPr>
            <a:lvl2pPr indent="0" algn="l">
              <a:buNone/>
              <a:defRPr sz="1200"/>
            </a:lvl2pPr>
            <a:lvl3pPr indent="0" algn="l">
              <a:buNone/>
              <a:defRPr sz="1001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8" cy="4572000"/>
          </a:xfrm>
        </p:spPr>
        <p:txBody>
          <a:bodyPr tIns="0"/>
          <a:lstStyle>
            <a:lvl1pPr>
              <a:defRPr sz="2800"/>
            </a:lvl1pPr>
            <a:lvl2pPr>
              <a:defRPr sz="2601"/>
            </a:lvl2pPr>
            <a:lvl3pPr>
              <a:defRPr sz="2400"/>
            </a:lvl3pPr>
            <a:lvl4pPr>
              <a:defRPr sz="2000"/>
            </a:lvl4pPr>
            <a:lvl5pPr>
              <a:defRPr sz="1801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1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80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1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2"/>
            <a:ext cx="812800" cy="365125"/>
          </a:xfrm>
        </p:spPr>
        <p:txBody>
          <a:bodyPr/>
          <a:lstStyle/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1" y="5816600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marL="0" algn="l" rtl="0" eaLnBrk="1" latinLnBrk="0" hangingPunct="1"/>
            <a:endParaRPr kumimoji="0" lang="en-US" sz="180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1" y="6219827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marL="0" algn="l" rtl="0" eaLnBrk="1" latinLnBrk="0" hangingPunct="1"/>
            <a:endParaRPr kumimoji="0" lang="en-US" sz="180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1" y="-7144"/>
            <a:ext cx="1221740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marL="0" algn="l" rtl="0" eaLnBrk="1" latinLnBrk="0" hangingPunct="1"/>
            <a:endParaRPr kumimoji="0" lang="en-US" sz="180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1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1" rIns="91440" bIns="45721" anchor="t" compatLnSpc="1"/>
          <a:lstStyle/>
          <a:p>
            <a:pPr marL="0" algn="l" rtl="0" eaLnBrk="1" latinLnBrk="0" hangingPunct="1"/>
            <a:endParaRPr kumimoji="0" lang="en-US" sz="180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dirty="0" smtClean="0"/>
              <a:t>Mintaszöveg szerkesztése</a:t>
            </a:r>
          </a:p>
          <a:p>
            <a:pPr lvl="1" eaLnBrk="1" latinLnBrk="0" hangingPunct="1"/>
            <a:r>
              <a:rPr kumimoji="0" lang="hu-HU" dirty="0" smtClean="0"/>
              <a:t>Második szint</a:t>
            </a:r>
          </a:p>
          <a:p>
            <a:pPr lvl="2" eaLnBrk="1" latinLnBrk="0" hangingPunct="1"/>
            <a:r>
              <a:rPr kumimoji="0" lang="hu-HU" dirty="0" smtClean="0"/>
              <a:t>Harmadik szint</a:t>
            </a:r>
          </a:p>
          <a:p>
            <a:pPr lvl="3" eaLnBrk="1" latinLnBrk="0" hangingPunct="1"/>
            <a:r>
              <a:rPr kumimoji="0" lang="hu-HU" dirty="0" smtClean="0"/>
              <a:t>Negyedik szint</a:t>
            </a:r>
          </a:p>
          <a:p>
            <a:pPr lvl="4" eaLnBrk="1" latinLnBrk="0" hangingPunct="1"/>
            <a:r>
              <a:rPr kumimoji="0" lang="hu-HU" dirty="0" smtClean="0"/>
              <a:t>Ötödik szint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FE8E01-EB89-444B-8A54-FB5D4E5327AF}" type="datetimeFigureOut">
              <a:rPr lang="hu-HU" smtClean="0"/>
              <a:t>2018.05.07.</a:t>
            </a:fld>
            <a:endParaRPr lang="hu-H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2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2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666B21-CBB7-4052-B8AD-F8375D3E29D8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4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1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1" dirty="0"/>
            </a:p>
          </p:txBody>
        </p:sp>
      </p:grpSp>
      <p:sp>
        <p:nvSpPr>
          <p:cNvPr id="20" name="Szövegdoboz 19"/>
          <p:cNvSpPr txBox="1"/>
          <p:nvPr userDrawn="1"/>
        </p:nvSpPr>
        <p:spPr>
          <a:xfrm>
            <a:off x="148601" y="6341884"/>
            <a:ext cx="938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pperplate Gothic Bold" panose="020E0705020206020404" pitchFamily="34" charset="0"/>
              </a:rPr>
              <a:t>100</a:t>
            </a:r>
            <a:endParaRPr lang="hu-H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pperplate Gothic Bold" panose="020E07050202060204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5" y="3444737"/>
            <a:ext cx="1039365" cy="289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1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3" indent="-27432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40088" indent="-24689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indent="-24689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35" indent="-21031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58" indent="-21031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82" indent="-21031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1920264" indent="-18288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87" indent="-18288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911" indent="-18288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6065" y="571193"/>
            <a:ext cx="8396990" cy="1009934"/>
          </a:xfrm>
        </p:spPr>
        <p:txBody>
          <a:bodyPr/>
          <a:lstStyle/>
          <a:p>
            <a:r>
              <a:rPr lang="hu-HU" dirty="0" smtClean="0"/>
              <a:t>Villanások iskolánk történetéből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296" y="1728679"/>
            <a:ext cx="6891682" cy="4602203"/>
          </a:xfrm>
        </p:spPr>
      </p:pic>
      <p:sp>
        <p:nvSpPr>
          <p:cNvPr id="6" name="Téglalap 5"/>
          <p:cNvSpPr/>
          <p:nvPr/>
        </p:nvSpPr>
        <p:spPr>
          <a:xfrm>
            <a:off x="9728281" y="5825915"/>
            <a:ext cx="2279176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Racskó Tibor felvétele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7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581" y="1174654"/>
            <a:ext cx="11353800" cy="61751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70-es évek-kirándulások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330" t="16651" r="22330" b="27475"/>
          <a:stretch/>
        </p:blipFill>
        <p:spPr>
          <a:xfrm>
            <a:off x="-231632" y="4572341"/>
            <a:ext cx="6722571" cy="2285659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-1" t="8616" r="1901"/>
          <a:stretch/>
        </p:blipFill>
        <p:spPr>
          <a:xfrm>
            <a:off x="6683614" y="4279078"/>
            <a:ext cx="4495118" cy="257892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841" t="3249" r="1592" b="3275"/>
          <a:stretch/>
        </p:blipFill>
        <p:spPr>
          <a:xfrm>
            <a:off x="7332273" y="2034107"/>
            <a:ext cx="4407108" cy="24284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t="6057"/>
          <a:stretch/>
        </p:blipFill>
        <p:spPr>
          <a:xfrm>
            <a:off x="8494695" y="0"/>
            <a:ext cx="3697305" cy="20776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" t="13730" b="36916"/>
          <a:stretch/>
        </p:blipFill>
        <p:spPr>
          <a:xfrm>
            <a:off x="1279967" y="2277570"/>
            <a:ext cx="5210972" cy="19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4854" y="697567"/>
            <a:ext cx="4331475" cy="59021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Társadalmi munka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4" r="3719" b="2756"/>
          <a:stretch/>
        </p:blipFill>
        <p:spPr>
          <a:xfrm>
            <a:off x="7411340" y="765165"/>
            <a:ext cx="3952594" cy="257830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57" t="10945" b="3235"/>
          <a:stretch/>
        </p:blipFill>
        <p:spPr>
          <a:xfrm>
            <a:off x="2113955" y="1379095"/>
            <a:ext cx="3826737" cy="53423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54" y="3429000"/>
            <a:ext cx="4389965" cy="3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1252" y="404234"/>
            <a:ext cx="3695940" cy="7676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Köpeny és divat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52" b="19326"/>
          <a:stretch/>
        </p:blipFill>
        <p:spPr>
          <a:xfrm>
            <a:off x="177049" y="1132764"/>
            <a:ext cx="4379574" cy="229282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12" r="6990"/>
          <a:stretch/>
        </p:blipFill>
        <p:spPr>
          <a:xfrm>
            <a:off x="237292" y="3487715"/>
            <a:ext cx="4319331" cy="33702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943" y="1267405"/>
            <a:ext cx="3544499" cy="5590595"/>
          </a:xfrm>
          <a:prstGeom prst="rect">
            <a:avLst/>
          </a:prstGeom>
        </p:spPr>
      </p:pic>
      <p:pic>
        <p:nvPicPr>
          <p:cNvPr id="1026" name="Picture 2" descr="C:\Users\IGAZGA~1\AppData\Local\Temp\Kép1 - Figuláné Chriszt Gabriell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20" y="779490"/>
            <a:ext cx="2663144" cy="36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AZGA~1\AppData\Local\Temp\Kép3 - Figuláné Chriszt Gabriell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1679" y="4412393"/>
            <a:ext cx="3228181" cy="24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4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/>
          <a:lstStyle/>
          <a:p>
            <a:r>
              <a:rPr lang="hu-HU" dirty="0" smtClean="0"/>
              <a:t>Életünk a 70-es években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12" t="25191"/>
          <a:stretch/>
        </p:blipFill>
        <p:spPr>
          <a:xfrm>
            <a:off x="1990900" y="3952624"/>
            <a:ext cx="4481013" cy="2905376"/>
          </a:xfrm>
          <a:prstGeom prst="rect">
            <a:avLst/>
          </a:prstGeom>
        </p:spPr>
      </p:pic>
      <p:pic>
        <p:nvPicPr>
          <p:cNvPr id="9" name="Picture 2" descr="Nyíregyházi Zrínyi Ilona Gimnázium és Kollégium fényképe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4" t="4464" r="4034" b="37825"/>
          <a:stretch/>
        </p:blipFill>
        <p:spPr bwMode="auto">
          <a:xfrm>
            <a:off x="2246057" y="1241946"/>
            <a:ext cx="4019591" cy="25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79" y="799352"/>
            <a:ext cx="4856764" cy="3153272"/>
          </a:xfrm>
          <a:prstGeom prst="rect">
            <a:avLst/>
          </a:prstGeom>
        </p:spPr>
      </p:pic>
      <p:pic>
        <p:nvPicPr>
          <p:cNvPr id="13" name="Tartalom hely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50"/>
          <a:stretch/>
        </p:blipFill>
        <p:spPr>
          <a:xfrm>
            <a:off x="7651487" y="3975393"/>
            <a:ext cx="3813548" cy="28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08998" y="260194"/>
            <a:ext cx="6370819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Zig-Zug Pódium, zenekarok</a:t>
            </a:r>
            <a:endParaRPr lang="hu-HU" dirty="0"/>
          </a:p>
        </p:txBody>
      </p:sp>
      <p:pic>
        <p:nvPicPr>
          <p:cNvPr id="7172" name="Picture 4" descr="Ibolya Huszárné Kádár fénykép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07136" y="1690688"/>
            <a:ext cx="4958022" cy="33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bolya Huszárné Kádár fénykép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183" y="2360387"/>
            <a:ext cx="5996817" cy="449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5307" y="365126"/>
            <a:ext cx="10748493" cy="5106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80-as évek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6" t="4357" r="1740"/>
          <a:stretch/>
        </p:blipFill>
        <p:spPr>
          <a:xfrm>
            <a:off x="7780758" y="942872"/>
            <a:ext cx="4407108" cy="305657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4" r="23772"/>
          <a:stretch/>
        </p:blipFill>
        <p:spPr>
          <a:xfrm>
            <a:off x="5175705" y="3997970"/>
            <a:ext cx="3506037" cy="28106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53"/>
          <a:stretch/>
        </p:blipFill>
        <p:spPr>
          <a:xfrm>
            <a:off x="1419045" y="1624648"/>
            <a:ext cx="3515101" cy="32644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6" r="17135"/>
          <a:stretch/>
        </p:blipFill>
        <p:spPr>
          <a:xfrm>
            <a:off x="4497784" y="875272"/>
            <a:ext cx="3282974" cy="317296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57" r="26036"/>
          <a:stretch/>
        </p:blipFill>
        <p:spPr>
          <a:xfrm>
            <a:off x="1402906" y="4889056"/>
            <a:ext cx="3772799" cy="18928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68"/>
          <a:stretch/>
        </p:blipFill>
        <p:spPr>
          <a:xfrm>
            <a:off x="8413135" y="4023351"/>
            <a:ext cx="3778865" cy="28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4449" y="814831"/>
            <a:ext cx="6703102" cy="420486"/>
          </a:xfrm>
        </p:spPr>
        <p:txBody>
          <a:bodyPr>
            <a:normAutofit fontScale="90000"/>
          </a:bodyPr>
          <a:lstStyle/>
          <a:p>
            <a:r>
              <a:rPr lang="hu-HU" dirty="0"/>
              <a:t>N</a:t>
            </a:r>
            <a:r>
              <a:rPr lang="hu-HU" dirty="0" smtClean="0"/>
              <a:t>emzetközi torna - Teramo</a:t>
            </a:r>
            <a:endParaRPr lang="hu-HU" dirty="0"/>
          </a:p>
        </p:txBody>
      </p:sp>
      <p:pic>
        <p:nvPicPr>
          <p:cNvPr id="2050" name="Picture 2" descr="C:\Users\IGAZGA~1\AppData\Local\Temp\Kép2-Bartha Dénes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249838" y="1363483"/>
            <a:ext cx="7692324" cy="549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3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„Merjünk naggyá lenni” (Pintér Miklós)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675" y="2011363"/>
            <a:ext cx="8057649" cy="4846637"/>
          </a:xfrm>
        </p:spPr>
      </p:pic>
    </p:spTree>
    <p:extLst>
      <p:ext uri="{BB962C8B-B14F-4D97-AF65-F5344CB8AC3E}">
        <p14:creationId xmlns:p14="http://schemas.microsoft.com/office/powerpoint/2010/main" val="106574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2483" y="884420"/>
            <a:ext cx="7931046" cy="80058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Rekonstrukció és bővítés 1992/93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18281" y="1784508"/>
            <a:ext cx="6955437" cy="5073492"/>
          </a:xfrm>
        </p:spPr>
      </p:pic>
    </p:spTree>
    <p:extLst>
      <p:ext uri="{BB962C8B-B14F-4D97-AF65-F5344CB8AC3E}">
        <p14:creationId xmlns:p14="http://schemas.microsoft.com/office/powerpoint/2010/main" val="2131184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863" y="617670"/>
            <a:ext cx="4453043" cy="30749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36"/>
          <a:stretch/>
        </p:blipFill>
        <p:spPr>
          <a:xfrm>
            <a:off x="3407675" y="621834"/>
            <a:ext cx="3314686" cy="32228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571" y="3748132"/>
            <a:ext cx="4861629" cy="3109868"/>
          </a:xfrm>
          <a:prstGeom prst="rect">
            <a:avLst/>
          </a:prstGeom>
        </p:spPr>
      </p:pic>
      <p:pic>
        <p:nvPicPr>
          <p:cNvPr id="1026" name="Picture 2" descr="http://static.panoramio.com/photos/large/9827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368" y="3692613"/>
            <a:ext cx="5227993" cy="31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7"/>
          <p:cNvSpPr>
            <a:spLocks noGrp="1"/>
          </p:cNvSpPr>
          <p:nvPr>
            <p:ph type="title" idx="4294967295"/>
          </p:nvPr>
        </p:nvSpPr>
        <p:spPr>
          <a:xfrm>
            <a:off x="0" y="1353198"/>
            <a:ext cx="3407675" cy="919163"/>
          </a:xfrm>
        </p:spPr>
        <p:txBody>
          <a:bodyPr/>
          <a:lstStyle/>
          <a:p>
            <a:r>
              <a:rPr lang="hu-HU" dirty="0" smtClean="0"/>
              <a:t>Az eredmény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38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7413" y="365125"/>
            <a:ext cx="3042688" cy="863174"/>
          </a:xfrm>
        </p:spPr>
        <p:txBody>
          <a:bodyPr/>
          <a:lstStyle/>
          <a:p>
            <a:r>
              <a:rPr lang="hu-HU" dirty="0" smtClean="0"/>
              <a:t>Alapítás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64" t="1678" b="53126"/>
          <a:stretch/>
        </p:blipFill>
        <p:spPr>
          <a:xfrm>
            <a:off x="599607" y="1228298"/>
            <a:ext cx="3281280" cy="213277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931" y="3593277"/>
            <a:ext cx="4002726" cy="32647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r="3159"/>
          <a:stretch/>
        </p:blipFill>
        <p:spPr>
          <a:xfrm>
            <a:off x="8693624" y="1228298"/>
            <a:ext cx="3043674" cy="5332721"/>
          </a:xfrm>
          <a:prstGeom prst="rect">
            <a:avLst/>
          </a:prstGeom>
        </p:spPr>
      </p:pic>
      <p:pic>
        <p:nvPicPr>
          <p:cNvPr id="4098" name="Picture 2" descr="http://zrinyinyh.hu/01_iskola/tortenet_elemei/image0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9"/>
          <a:stretch/>
        </p:blipFill>
        <p:spPr bwMode="auto">
          <a:xfrm>
            <a:off x="4366931" y="736374"/>
            <a:ext cx="4002726" cy="27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artalom hely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271" t="47351"/>
          <a:stretch/>
        </p:blipFill>
        <p:spPr>
          <a:xfrm>
            <a:off x="2278505" y="3361076"/>
            <a:ext cx="1602382" cy="24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yíregyházi Zrínyi Ilona Gimnázium és Kollégium fényképe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7" t="12823" r="5404" b="14166"/>
          <a:stretch/>
        </p:blipFill>
        <p:spPr bwMode="auto">
          <a:xfrm>
            <a:off x="6096000" y="3536576"/>
            <a:ext cx="6045960" cy="33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87" y="2718581"/>
            <a:ext cx="4432101" cy="3607268"/>
          </a:xfrm>
          <a:prstGeom prst="rect">
            <a:avLst/>
          </a:prstGeom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875988" y="1009703"/>
            <a:ext cx="3583898" cy="958708"/>
          </a:xfrm>
        </p:spPr>
        <p:txBody>
          <a:bodyPr/>
          <a:lstStyle/>
          <a:p>
            <a:r>
              <a:rPr lang="hu-HU" dirty="0" smtClean="0"/>
              <a:t>Kiteljesedés</a:t>
            </a:r>
            <a:endParaRPr lang="hu-HU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096001" y="775508"/>
            <a:ext cx="5928954" cy="26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03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54" y="1951989"/>
            <a:ext cx="3597108" cy="488022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594" y="722517"/>
            <a:ext cx="3591850" cy="279642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723" y="3608880"/>
            <a:ext cx="5409592" cy="3223332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823854" y="632577"/>
            <a:ext cx="5668740" cy="129627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Nulladik és nemzetközi </a:t>
            </a:r>
            <a:br>
              <a:rPr lang="hu-HU" dirty="0" smtClean="0"/>
            </a:br>
            <a:r>
              <a:rPr lang="hu-HU" dirty="0" smtClean="0"/>
              <a:t>kapcsolatok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122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58945" y="618504"/>
            <a:ext cx="10515600" cy="57503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Arany János </a:t>
            </a:r>
            <a:r>
              <a:rPr lang="hu-HU" dirty="0"/>
              <a:t>T</a:t>
            </a:r>
            <a:r>
              <a:rPr lang="hu-HU" dirty="0" smtClean="0"/>
              <a:t>ehetséggondozó Program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5" t="13569" r="4112" b="8863"/>
          <a:stretch/>
        </p:blipFill>
        <p:spPr bwMode="auto">
          <a:xfrm>
            <a:off x="796154" y="1265427"/>
            <a:ext cx="4132545" cy="24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572" y="3998431"/>
            <a:ext cx="4130973" cy="2762587"/>
          </a:xfrm>
          <a:prstGeom prst="rect">
            <a:avLst/>
          </a:prstGeom>
        </p:spPr>
      </p:pic>
      <p:pic>
        <p:nvPicPr>
          <p:cNvPr id="8" name="Picture 4" descr="http://zrinyinyh.hu/08_galeria/2012/ajtp_kirandulasok/images/kepnagy4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3" t="7918" r="4189" b="14652"/>
          <a:stretch/>
        </p:blipFill>
        <p:spPr bwMode="auto">
          <a:xfrm>
            <a:off x="4928558" y="1183341"/>
            <a:ext cx="2379117" cy="2743200"/>
          </a:xfrm>
          <a:prstGeom prst="rect">
            <a:avLst/>
          </a:prstGeom>
          <a:noFill/>
        </p:spPr>
      </p:pic>
      <p:pic>
        <p:nvPicPr>
          <p:cNvPr id="9" name="Picture 4" descr="http://zrinyinyh.hu/06_hirek/2013_tanev/projektnap/P10103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9092" y="1176048"/>
            <a:ext cx="1835776" cy="2447701"/>
          </a:xfrm>
          <a:prstGeom prst="rect">
            <a:avLst/>
          </a:prstGeom>
          <a:noFill/>
        </p:spPr>
      </p:pic>
      <p:pic>
        <p:nvPicPr>
          <p:cNvPr id="10" name="Picture 2" descr="http://zrinyinyh.hu/08_galeria/2014/ajtp_15eves/images/kepnagy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83" r="16211"/>
          <a:stretch>
            <a:fillRect/>
          </a:stretch>
        </p:blipFill>
        <p:spPr bwMode="auto">
          <a:xfrm>
            <a:off x="1311712" y="4076127"/>
            <a:ext cx="2558749" cy="2684891"/>
          </a:xfrm>
          <a:prstGeom prst="rect">
            <a:avLst/>
          </a:prstGeom>
          <a:noFill/>
        </p:spPr>
      </p:pic>
      <p:pic>
        <p:nvPicPr>
          <p:cNvPr id="11" name="Picture 2" descr="https://scontent.ftsr1-1.fna.fbcdn.net/v/t1.0-9/13312689_1093374027399859_5381607132914829011_n.jpg?oh=41269f8cdd127f131ae35d380b0910dd&amp;oe=5809C10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047" y="3998431"/>
            <a:ext cx="3737939" cy="2803455"/>
          </a:xfrm>
          <a:prstGeom prst="rect">
            <a:avLst/>
          </a:prstGeom>
          <a:noFill/>
        </p:spPr>
      </p:pic>
      <p:pic>
        <p:nvPicPr>
          <p:cNvPr id="1026" name="Picture 2" descr="C:\Users\IGAZGA~1\AppData\Local\Temp\Fénykép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2" r="17116" b="33325"/>
          <a:stretch/>
        </p:blipFill>
        <p:spPr bwMode="auto">
          <a:xfrm>
            <a:off x="7377998" y="1648918"/>
            <a:ext cx="2960771" cy="20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6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Tehetséggondozó kollégium</a:t>
            </a:r>
            <a:endParaRPr lang="hu-HU" dirty="0"/>
          </a:p>
        </p:txBody>
      </p:sp>
      <p:pic>
        <p:nvPicPr>
          <p:cNvPr id="5" name="Picture 2" descr="https://scontent.ftsr1-1.fna.fbcdn.net/v/t1.0-9/14192633_1173015509435710_5797463607089443811_n.jpg?oh=ee71beeec6168c3d1ac198387e1467cf&amp;oe=5884F17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79" b="36902"/>
          <a:stretch/>
        </p:blipFill>
        <p:spPr bwMode="auto">
          <a:xfrm>
            <a:off x="1245316" y="4561548"/>
            <a:ext cx="4666983" cy="2296452"/>
          </a:xfrm>
          <a:prstGeom prst="rect">
            <a:avLst/>
          </a:prstGeom>
          <a:noFill/>
        </p:spPr>
      </p:pic>
      <p:pic>
        <p:nvPicPr>
          <p:cNvPr id="6" name="Tartalom hely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77"/>
          <a:stretch/>
        </p:blipFill>
        <p:spPr>
          <a:xfrm>
            <a:off x="8116272" y="841574"/>
            <a:ext cx="4038600" cy="2587426"/>
          </a:xfrm>
          <a:prstGeom prst="rect">
            <a:avLst/>
          </a:prstGeom>
        </p:spPr>
      </p:pic>
      <p:pic>
        <p:nvPicPr>
          <p:cNvPr id="7" name="Picture 5" descr="Kép 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8989" y="4047344"/>
            <a:ext cx="3745884" cy="281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b="7391"/>
          <a:stretch/>
        </p:blipFill>
        <p:spPr>
          <a:xfrm>
            <a:off x="1245316" y="1911292"/>
            <a:ext cx="2940808" cy="2217237"/>
          </a:xfrm>
          <a:prstGeom prst="rect">
            <a:avLst/>
          </a:prstGeom>
        </p:spPr>
      </p:pic>
      <p:pic>
        <p:nvPicPr>
          <p:cNvPr id="4" name="Picture 7" descr="C:\Users\Ibolya\AppData\Local\Temp\Rar$DI16.350\P1060587_resize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6124" y="2344311"/>
            <a:ext cx="4222865" cy="31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46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842" y="365126"/>
            <a:ext cx="10998958" cy="808092"/>
          </a:xfrm>
        </p:spPr>
        <p:txBody>
          <a:bodyPr>
            <a:normAutofit/>
          </a:bodyPr>
          <a:lstStyle/>
          <a:p>
            <a:r>
              <a:rPr lang="hu-HU" dirty="0" smtClean="0"/>
              <a:t>Napjaink…</a:t>
            </a:r>
            <a:endParaRPr lang="hu-HU" dirty="0"/>
          </a:p>
        </p:txBody>
      </p:sp>
      <p:pic>
        <p:nvPicPr>
          <p:cNvPr id="4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99"/>
          <a:stretch/>
        </p:blipFill>
        <p:spPr>
          <a:xfrm rot="5400000">
            <a:off x="5038827" y="3722153"/>
            <a:ext cx="2891389" cy="3380306"/>
          </a:xfrm>
          <a:prstGeom prst="rect">
            <a:avLst/>
          </a:prstGeom>
        </p:spPr>
      </p:pic>
      <p:pic>
        <p:nvPicPr>
          <p:cNvPr id="5" name="Tartalom hely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524" y="3972393"/>
            <a:ext cx="3847476" cy="2885607"/>
          </a:xfrm>
          <a:prstGeom prst="rect">
            <a:avLst/>
          </a:prstGeom>
        </p:spPr>
      </p:pic>
      <p:pic>
        <p:nvPicPr>
          <p:cNvPr id="7" name="Picture 2" descr="C:\Users\Ibolya\Desktop\nyolc)\SSA4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48" y="1120039"/>
            <a:ext cx="3027320" cy="227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artalom hely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94" t="10787"/>
          <a:stretch/>
        </p:blipFill>
        <p:spPr>
          <a:xfrm>
            <a:off x="7529062" y="300058"/>
            <a:ext cx="4662938" cy="3528634"/>
          </a:xfrm>
          <a:prstGeom prst="rect">
            <a:avLst/>
          </a:prstGeom>
        </p:spPr>
      </p:pic>
      <p:pic>
        <p:nvPicPr>
          <p:cNvPr id="9" name="Picture 4" descr="http://www.nyiregyhaza.hu/data/news5_kepekpro/categories/2851/2/144440112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59" t="17052"/>
          <a:stretch/>
        </p:blipFill>
        <p:spPr bwMode="auto">
          <a:xfrm>
            <a:off x="3521970" y="928937"/>
            <a:ext cx="3769889" cy="2462624"/>
          </a:xfrm>
          <a:prstGeom prst="rect">
            <a:avLst/>
          </a:prstGeom>
          <a:noFill/>
        </p:spPr>
      </p:pic>
      <p:pic>
        <p:nvPicPr>
          <p:cNvPr id="10242" name="Picture 2" descr="Ibolya Huszárné Kádár fényképe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85" r="8134"/>
          <a:stretch/>
        </p:blipFill>
        <p:spPr bwMode="auto">
          <a:xfrm>
            <a:off x="0" y="3429000"/>
            <a:ext cx="4624520" cy="346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7151" y="502807"/>
            <a:ext cx="10864849" cy="4673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És a történet folytatódik…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578" y="4389574"/>
            <a:ext cx="3401972" cy="226798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46" t="17044" b="10956"/>
          <a:stretch/>
        </p:blipFill>
        <p:spPr>
          <a:xfrm>
            <a:off x="3871582" y="4012626"/>
            <a:ext cx="4601864" cy="2644929"/>
          </a:xfrm>
          <a:prstGeom prst="rect">
            <a:avLst/>
          </a:prstGeom>
        </p:spPr>
      </p:pic>
      <p:pic>
        <p:nvPicPr>
          <p:cNvPr id="8" name="Picture 2" descr="https://scontent.ftsr1-1.fna.fbcdn.net/v/t1.0-9/13524384_1107125186024743_8980715778229063740_n.jpg?oh=83dbe7432bd4b7752463d82183ef9d2f&amp;oe=5849B4B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40"/>
          <a:stretch>
            <a:fillRect/>
          </a:stretch>
        </p:blipFill>
        <p:spPr bwMode="auto">
          <a:xfrm>
            <a:off x="3685821" y="1229468"/>
            <a:ext cx="4613264" cy="2687013"/>
          </a:xfrm>
          <a:prstGeom prst="rect">
            <a:avLst/>
          </a:prstGeom>
          <a:noFill/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97" r="11404"/>
          <a:stretch/>
        </p:blipFill>
        <p:spPr>
          <a:xfrm>
            <a:off x="1084270" y="4164904"/>
            <a:ext cx="2743246" cy="2492651"/>
          </a:xfrm>
          <a:prstGeom prst="rect">
            <a:avLst/>
          </a:prstGeom>
        </p:spPr>
      </p:pic>
      <p:pic>
        <p:nvPicPr>
          <p:cNvPr id="10" name="Picture 2" descr="Ibolya Huszárné Kádár fényképe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59" r="12000"/>
          <a:stretch/>
        </p:blipFill>
        <p:spPr bwMode="auto">
          <a:xfrm>
            <a:off x="87236" y="1113449"/>
            <a:ext cx="3336092" cy="231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zrinyinyh.hu/06_hirek/2016_tanev/tiszan_innen_dunan_tul2/kep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10" r="9772"/>
          <a:stretch/>
        </p:blipFill>
        <p:spPr bwMode="auto">
          <a:xfrm>
            <a:off x="8561578" y="1236858"/>
            <a:ext cx="3425589" cy="27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334124" y="2897505"/>
            <a:ext cx="6322269" cy="3428343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7989758" y="2103026"/>
            <a:ext cx="3918679" cy="3428343"/>
          </a:xfrm>
        </p:spPr>
        <p:txBody>
          <a:bodyPr>
            <a:normAutofit lnSpcReduction="10000"/>
          </a:bodyPr>
          <a:lstStyle/>
          <a:p>
            <a:pPr marL="449263" indent="-449263" algn="ctr">
              <a:buNone/>
            </a:pPr>
            <a:r>
              <a:rPr lang="hu-HU" sz="4000" dirty="0" smtClean="0"/>
              <a:t>Készítette:</a:t>
            </a:r>
            <a:endParaRPr lang="hu-HU" sz="4000" dirty="0"/>
          </a:p>
          <a:p>
            <a:pPr marL="449263" indent="-449263"/>
            <a:r>
              <a:rPr lang="hu-HU" sz="4000" dirty="0" smtClean="0"/>
              <a:t>Gönczy Ágnes</a:t>
            </a:r>
          </a:p>
          <a:p>
            <a:pPr marL="449263" indent="-449263"/>
            <a:r>
              <a:rPr lang="hu-HU" sz="4000" dirty="0" smtClean="0"/>
              <a:t>Huszárné Kádár Ibolya</a:t>
            </a:r>
          </a:p>
          <a:p>
            <a:pPr marL="449263" indent="-449263"/>
            <a:r>
              <a:rPr lang="hu-HU" sz="4000" dirty="0" smtClean="0"/>
              <a:t>Varga Ildikó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334125" y="1049311"/>
            <a:ext cx="63222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Köszönjük az Öregdiákok által küldött képeket!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19201" y="298786"/>
            <a:ext cx="5588000" cy="1143000"/>
          </a:xfrm>
        </p:spPr>
        <p:txBody>
          <a:bodyPr/>
          <a:lstStyle/>
          <a:p>
            <a:r>
              <a:rPr lang="hu-HU" dirty="0" smtClean="0"/>
              <a:t>Iskola épület nélkül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929391" y="1590301"/>
            <a:ext cx="5877810" cy="4764624"/>
          </a:xfrm>
        </p:spPr>
        <p:txBody>
          <a:bodyPr/>
          <a:lstStyle/>
          <a:p>
            <a:r>
              <a:rPr lang="hu-HU" sz="3200" dirty="0"/>
              <a:t>Huszár-épület </a:t>
            </a:r>
            <a:r>
              <a:rPr lang="hu-HU" sz="3200" dirty="0" smtClean="0"/>
              <a:t>Széchenyi </a:t>
            </a:r>
            <a:r>
              <a:rPr lang="hu-HU" sz="3200" dirty="0"/>
              <a:t>u. </a:t>
            </a:r>
            <a:r>
              <a:rPr lang="hu-HU" sz="3200" dirty="0" smtClean="0"/>
              <a:t>50.</a:t>
            </a:r>
          </a:p>
          <a:p>
            <a:r>
              <a:rPr lang="hu-HU" sz="3200" dirty="0" smtClean="0"/>
              <a:t>1926-35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7051623" y="1590301"/>
            <a:ext cx="5384800" cy="4434840"/>
          </a:xfrm>
        </p:spPr>
        <p:txBody>
          <a:bodyPr/>
          <a:lstStyle/>
          <a:p>
            <a:r>
              <a:rPr lang="hu-HU" sz="3200" dirty="0"/>
              <a:t>Jósa András utca </a:t>
            </a:r>
            <a:r>
              <a:rPr lang="hu-HU" sz="3200" dirty="0" smtClean="0"/>
              <a:t>2-6.</a:t>
            </a:r>
            <a:endParaRPr lang="hu-HU" sz="3200" dirty="0"/>
          </a:p>
          <a:p>
            <a:r>
              <a:rPr lang="hu-HU" sz="3200" dirty="0"/>
              <a:t>1935-62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10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38" b="4443"/>
          <a:stretch/>
        </p:blipFill>
        <p:spPr bwMode="auto">
          <a:xfrm>
            <a:off x="1295400" y="3030331"/>
            <a:ext cx="5060430" cy="335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2865441"/>
            <a:ext cx="5511800" cy="34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8967" y="310534"/>
            <a:ext cx="10972800" cy="1143000"/>
          </a:xfrm>
        </p:spPr>
        <p:txBody>
          <a:bodyPr/>
          <a:lstStyle/>
          <a:p>
            <a:r>
              <a:rPr lang="hu-HU" dirty="0" smtClean="0"/>
              <a:t>Az államosítás</a:t>
            </a:r>
            <a:endParaRPr lang="hu-HU" dirty="0"/>
          </a:p>
        </p:txBody>
      </p:sp>
      <p:pic>
        <p:nvPicPr>
          <p:cNvPr id="3074" name="Picture 2" descr="Nyíregyházi Zrínyi Ilona Gimnázium és Kollégium fényképe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6"/>
          <a:stretch/>
        </p:blipFill>
        <p:spPr bwMode="auto">
          <a:xfrm>
            <a:off x="2278376" y="1453534"/>
            <a:ext cx="28280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309440" y="6139791"/>
            <a:ext cx="2765946" cy="4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1945-ös évnyitó jegyzőkönyve</a:t>
            </a:r>
            <a:endParaRPr lang="hu-HU" dirty="0"/>
          </a:p>
        </p:txBody>
      </p:sp>
      <p:pic>
        <p:nvPicPr>
          <p:cNvPr id="6" name="Picture 2" descr="http://josa-andras-muzeum.pazirikkft.hu/files/galeria/9/2011.1.59.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550" y="499610"/>
            <a:ext cx="5742625" cy="36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0"/>
          <a:stretch/>
        </p:blipFill>
        <p:spPr>
          <a:xfrm>
            <a:off x="6834802" y="4182256"/>
            <a:ext cx="4048122" cy="2675744"/>
          </a:xfrm>
          <a:prstGeom prst="rect">
            <a:avLst/>
          </a:prstGeom>
        </p:spPr>
      </p:pic>
      <p:cxnSp>
        <p:nvCxnSpPr>
          <p:cNvPr id="7" name="Egyenes összekötő 6"/>
          <p:cNvCxnSpPr/>
          <p:nvPr/>
        </p:nvCxnSpPr>
        <p:spPr>
          <a:xfrm flipH="1">
            <a:off x="5089571" y="3429000"/>
            <a:ext cx="2739" cy="23758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11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3429" y="1195824"/>
            <a:ext cx="3302833" cy="7677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50-es évek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621" y="770120"/>
            <a:ext cx="3532681" cy="26495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51" y="3525108"/>
            <a:ext cx="4443857" cy="333289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8" r="25117" b="45398"/>
          <a:stretch/>
        </p:blipFill>
        <p:spPr>
          <a:xfrm>
            <a:off x="1558279" y="770119"/>
            <a:ext cx="2885791" cy="26495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440" y="3525108"/>
            <a:ext cx="4936957" cy="33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09599" y="674556"/>
            <a:ext cx="11074400" cy="974362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Az 50-es </a:t>
            </a:r>
            <a:r>
              <a:rPr lang="hu-HU" dirty="0" smtClean="0"/>
              <a:t>évek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0" t="7887" r="5185" b="9483"/>
          <a:stretch/>
        </p:blipFill>
        <p:spPr>
          <a:xfrm>
            <a:off x="1210487" y="1648918"/>
            <a:ext cx="4885513" cy="3124457"/>
          </a:xfrm>
          <a:prstGeom prst="rect">
            <a:avLst/>
          </a:prstGeom>
        </p:spPr>
      </p:pic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36" r="2534" b="13055"/>
          <a:stretch/>
        </p:blipFill>
        <p:spPr>
          <a:xfrm>
            <a:off x="6146799" y="3428999"/>
            <a:ext cx="5665449" cy="34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9519" y="496908"/>
            <a:ext cx="10515600" cy="67210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Otthonra találtunk (1962)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9" r="15171"/>
          <a:stretch/>
        </p:blipFill>
        <p:spPr>
          <a:xfrm>
            <a:off x="1900409" y="3783771"/>
            <a:ext cx="5292075" cy="298587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951" y="1169013"/>
            <a:ext cx="3425110" cy="21093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94" r="19707"/>
          <a:stretch/>
        </p:blipFill>
        <p:spPr>
          <a:xfrm>
            <a:off x="7662087" y="3429000"/>
            <a:ext cx="4259122" cy="33406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425" y="1169013"/>
            <a:ext cx="3589360" cy="212820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80" y="1169013"/>
            <a:ext cx="3741479" cy="21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3923" y="823867"/>
            <a:ext cx="6348818" cy="1143000"/>
          </a:xfrm>
        </p:spPr>
        <p:txBody>
          <a:bodyPr/>
          <a:lstStyle/>
          <a:p>
            <a:pPr algn="just"/>
            <a:r>
              <a:rPr lang="hu-HU" dirty="0" smtClean="0"/>
              <a:t>Bolgár Judit: Zrínyi Ilona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09" t="3994" r="1554"/>
          <a:stretch/>
        </p:blipFill>
        <p:spPr>
          <a:xfrm>
            <a:off x="1224613" y="2553994"/>
            <a:ext cx="3553686" cy="4253369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45" b="12912"/>
          <a:stretch/>
        </p:blipFill>
        <p:spPr>
          <a:xfrm>
            <a:off x="8368881" y="3479637"/>
            <a:ext cx="3351469" cy="33277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1" t="14775" r="14386"/>
          <a:stretch/>
        </p:blipFill>
        <p:spPr>
          <a:xfrm>
            <a:off x="8054787" y="578829"/>
            <a:ext cx="4068463" cy="285017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31" t="3672" r="3577" b="4811"/>
          <a:stretch/>
        </p:blipFill>
        <p:spPr>
          <a:xfrm>
            <a:off x="4778299" y="2543576"/>
            <a:ext cx="3256429" cy="43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4299" y="4688305"/>
            <a:ext cx="1411543" cy="69284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Fiúk!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18" t="8909"/>
          <a:stretch/>
        </p:blipFill>
        <p:spPr>
          <a:xfrm>
            <a:off x="8176603" y="776988"/>
            <a:ext cx="3592649" cy="277596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96" t="-1491" r="29236" b="19678"/>
          <a:stretch/>
        </p:blipFill>
        <p:spPr>
          <a:xfrm>
            <a:off x="4866054" y="249226"/>
            <a:ext cx="2986514" cy="32907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345" y="1025120"/>
            <a:ext cx="3456674" cy="25148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922" y="3762532"/>
            <a:ext cx="4044012" cy="30729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8" t="3645" b="2691"/>
          <a:stretch/>
        </p:blipFill>
        <p:spPr>
          <a:xfrm>
            <a:off x="3600592" y="3657601"/>
            <a:ext cx="4098593" cy="31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117</Words>
  <Application>Microsoft Office PowerPoint</Application>
  <PresentationFormat>Szélesvásznú</PresentationFormat>
  <Paragraphs>36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Calibri</vt:lpstr>
      <vt:lpstr>Constantia</vt:lpstr>
      <vt:lpstr>Copperplate Gothic Bold</vt:lpstr>
      <vt:lpstr>Wingdings 2</vt:lpstr>
      <vt:lpstr>Áramlás</vt:lpstr>
      <vt:lpstr>Villanások iskolánk történetéből</vt:lpstr>
      <vt:lpstr>Alapítás</vt:lpstr>
      <vt:lpstr>Iskola épület nélkül</vt:lpstr>
      <vt:lpstr>Az államosítás</vt:lpstr>
      <vt:lpstr>Az 50-es évek</vt:lpstr>
      <vt:lpstr>Az 50-es évek </vt:lpstr>
      <vt:lpstr>Otthonra találtunk (1962)</vt:lpstr>
      <vt:lpstr>Bolgár Judit: Zrínyi Ilona</vt:lpstr>
      <vt:lpstr>Fiúk!</vt:lpstr>
      <vt:lpstr>A 70-es évek-kirándulások</vt:lpstr>
      <vt:lpstr>Társadalmi munka</vt:lpstr>
      <vt:lpstr>Köpeny és divat</vt:lpstr>
      <vt:lpstr>Életünk a 70-es években</vt:lpstr>
      <vt:lpstr>Zig-Zug Pódium, zenekarok</vt:lpstr>
      <vt:lpstr>A 80-as évek</vt:lpstr>
      <vt:lpstr>Nemzetközi torna - Teramo</vt:lpstr>
      <vt:lpstr>„Merjünk naggyá lenni” (Pintér Miklós)</vt:lpstr>
      <vt:lpstr>Rekonstrukció és bővítés 1992/93</vt:lpstr>
      <vt:lpstr>Az eredmény</vt:lpstr>
      <vt:lpstr>Kiteljesedés</vt:lpstr>
      <vt:lpstr>Nulladik és nemzetközi  kapcsolatok</vt:lpstr>
      <vt:lpstr>Arany János Tehetséggondozó Program </vt:lpstr>
      <vt:lpstr>Tehetséggondozó kollégium</vt:lpstr>
      <vt:lpstr>Napjaink…</vt:lpstr>
      <vt:lpstr>És a történet folytatódik…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 és szív</dc:title>
  <dc:creator>Huszárné Ibolya</dc:creator>
  <cp:lastModifiedBy>admin</cp:lastModifiedBy>
  <cp:revision>68</cp:revision>
  <dcterms:created xsi:type="dcterms:W3CDTF">2017-10-12T05:33:26Z</dcterms:created>
  <dcterms:modified xsi:type="dcterms:W3CDTF">2018-05-07T12:42:45Z</dcterms:modified>
</cp:coreProperties>
</file>