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1D7088-C943-44FC-9BD6-DE3C031CF61C}" type="datetimeFigureOut">
              <a:rPr lang="hu-HU" smtClean="0"/>
              <a:t>2021. 02. 24.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86ED6B-EF7D-413B-B5D6-372001435F5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player.slideplayer.hu/92/15310670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https://player.slideplayer.hu/92/15310670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https://player.slideplayer.hu/92/15310670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https://player.slideplayer.hu/92/15310670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https://player.slideplayer.hu/92/15310670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https://player.slideplayer.hu/92/15310670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https://player.slideplayer.hu/92/15310670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https://player.slideplayer.hu/92/15310670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player.slideplayer.hu/92/15310670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0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A világtörténelemben 1917-től játszott egyre meghatározóbb szerepet ,amikor a Lenin és Trockij vezette bolsevikok szétzúzták a cári Oroszországot, majd kommunista elvek alapján Szovjetunió néven szervezték újjá.</a:t>
            </a:r>
          </a:p>
          <a:p>
            <a:endParaRPr lang="hu-HU" dirty="0" smtClean="0"/>
          </a:p>
          <a:p>
            <a:r>
              <a:rPr lang="hu-HU" dirty="0" smtClean="0"/>
              <a:t>A megszilárduló szovjet típusú kommunista egypártrendszer hamar eltávolodott az egyenlőségi eszméktől, és totális, elnyomó diktatúraként működött tovább a világ számos pontján.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95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player.slideplayer.hu/92/15310670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ttps://player.slideplayer.hu/92/15310670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s://player.slideplayer.hu/92/15310670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https://player.slideplayer.hu/92/15310670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https://player.slideplayer.hu/92/15310670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7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https://player.slideplayer.hu/92/15310670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53</Words>
  <Application>Microsoft Office PowerPoint</Application>
  <PresentationFormat>Diavetítés a képernyőre (4:3 oldalarány)</PresentationFormat>
  <Paragraphs>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Verdana</vt:lpstr>
      <vt:lpstr>Wingdings 2</vt:lpstr>
      <vt:lpstr>Aspektus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Yellow</dc:creator>
  <cp:lastModifiedBy>Kobzos István</cp:lastModifiedBy>
  <cp:revision>7</cp:revision>
  <dcterms:created xsi:type="dcterms:W3CDTF">2021-02-20T08:47:55Z</dcterms:created>
  <dcterms:modified xsi:type="dcterms:W3CDTF">2021-02-24T14:16:36Z</dcterms:modified>
</cp:coreProperties>
</file>